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85" r:id="rId7"/>
    <p:sldId id="286" r:id="rId8"/>
    <p:sldId id="288" r:id="rId9"/>
    <p:sldId id="282" r:id="rId10"/>
    <p:sldId id="289" r:id="rId11"/>
    <p:sldId id="287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7778" autoAdjust="0"/>
  </p:normalViewPr>
  <p:slideViewPr>
    <p:cSldViewPr>
      <p:cViewPr varScale="1">
        <p:scale>
          <a:sx n="68" d="100"/>
          <a:sy n="68" d="100"/>
        </p:scale>
        <p:origin x="19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D9390-B864-4D94-946A-1CDF9042C2B3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82F7-D095-4187-BAC0-4F47C38C6C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9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0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9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5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40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06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40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02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73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5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9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2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23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3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5B1945-5027-41D2-B534-AF246455263D}" type="datetimeFigureOut">
              <a:rPr lang="en-US" smtClean="0"/>
              <a:pPr/>
              <a:t>3/8/2020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959B96-D575-4B32-AC6A-80B0CD05B0F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000108"/>
            <a:ext cx="8215338" cy="1894362"/>
          </a:xfrm>
        </p:spPr>
        <p:txBody>
          <a:bodyPr/>
          <a:lstStyle/>
          <a:p>
            <a:r>
              <a:rPr lang="en-IN" dirty="0"/>
              <a:t>Presentation on </a:t>
            </a:r>
            <a:r>
              <a:rPr lang="en-IN" dirty="0" err="1"/>
              <a:t>MongoTemplate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24" y="3571876"/>
            <a:ext cx="4100530" cy="1371600"/>
          </a:xfrm>
        </p:spPr>
        <p:txBody>
          <a:bodyPr/>
          <a:lstStyle/>
          <a:p>
            <a:r>
              <a:rPr lang="en-IN" dirty="0"/>
              <a:t>Prepared By : Mayank Jain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96" y="0"/>
            <a:ext cx="1357322" cy="1357322"/>
          </a:xfrm>
          <a:prstGeom prst="rect">
            <a:avLst/>
          </a:prstGeom>
        </p:spPr>
      </p:pic>
    </p:spTree>
  </p:cSld>
  <p:clrMapOvr>
    <a:masterClrMapping/>
  </p:clrMapOvr>
  <p:transition>
    <p:checke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Companies Using MongoDB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B370B2-8A02-477E-9967-5F5FC6BA4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346411"/>
            <a:ext cx="6588428" cy="46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4542"/>
      </p:ext>
    </p:extLst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Mongo DB GUI Tools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31718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1214422"/>
            <a:ext cx="240982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2857496"/>
            <a:ext cx="2686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57884" y="4714884"/>
            <a:ext cx="2105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4286256"/>
            <a:ext cx="150019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2800875"/>
      </p:ext>
    </p:extLst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ED583-7455-4116-BF06-3D05E4FFE9F0}"/>
              </a:ext>
            </a:extLst>
          </p:cNvPr>
          <p:cNvSpPr txBox="1">
            <a:spLocks/>
          </p:cNvSpPr>
          <p:nvPr/>
        </p:nvSpPr>
        <p:spPr>
          <a:xfrm>
            <a:off x="-2196752" y="1340768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CREATE.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73DBFE-4554-44CB-8EAB-288EE552A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26" y="1988840"/>
            <a:ext cx="7385104" cy="38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6914"/>
      </p:ext>
    </p:extLst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ED583-7455-4116-BF06-3D05E4FFE9F0}"/>
              </a:ext>
            </a:extLst>
          </p:cNvPr>
          <p:cNvSpPr txBox="1">
            <a:spLocks/>
          </p:cNvSpPr>
          <p:nvPr/>
        </p:nvSpPr>
        <p:spPr>
          <a:xfrm>
            <a:off x="-828600" y="1196752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Examples of Create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00BED-B3D3-40E1-B145-4D85327E7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700808"/>
            <a:ext cx="7200800" cy="50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52605"/>
      </p:ext>
    </p:extLst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ED583-7455-4116-BF06-3D05E4FFE9F0}"/>
              </a:ext>
            </a:extLst>
          </p:cNvPr>
          <p:cNvSpPr txBox="1">
            <a:spLocks/>
          </p:cNvSpPr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293D4-8B90-4C1F-9EE4-1F4BF7371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37" y="1592881"/>
            <a:ext cx="7308304" cy="50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5724"/>
      </p:ext>
    </p:extLst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ED583-7455-4116-BF06-3D05E4FFE9F0}"/>
              </a:ext>
            </a:extLst>
          </p:cNvPr>
          <p:cNvSpPr txBox="1">
            <a:spLocks/>
          </p:cNvSpPr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READ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3C8388-435C-4FDE-9383-3E9169BC5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1700808"/>
            <a:ext cx="6819677" cy="43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03870"/>
      </p:ext>
    </p:extLst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ED583-7455-4116-BF06-3D05E4FFE9F0}"/>
              </a:ext>
            </a:extLst>
          </p:cNvPr>
          <p:cNvSpPr txBox="1">
            <a:spLocks/>
          </p:cNvSpPr>
          <p:nvPr/>
        </p:nvSpPr>
        <p:spPr>
          <a:xfrm>
            <a:off x="-2178891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xample's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89A22-1375-485C-BEA8-6896B158F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26" y="2498869"/>
            <a:ext cx="7200800" cy="1877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AB6A2-F604-46CE-9ACB-74C157694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26" y="4684444"/>
            <a:ext cx="5724128" cy="17323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CC3297-B263-4C7C-BF83-258B2D5EFD22}"/>
              </a:ext>
            </a:extLst>
          </p:cNvPr>
          <p:cNvSpPr/>
          <p:nvPr/>
        </p:nvSpPr>
        <p:spPr>
          <a:xfrm>
            <a:off x="1343773" y="1791041"/>
            <a:ext cx="439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db.persons.find</a:t>
            </a:r>
            <a:r>
              <a:rPr lang="en-IN" dirty="0"/>
              <a:t>({"gender":{$</a:t>
            </a:r>
            <a:r>
              <a:rPr lang="en-IN" dirty="0" err="1"/>
              <a:t>eq</a:t>
            </a:r>
            <a:r>
              <a:rPr lang="en-IN" dirty="0"/>
              <a:t>:"male"}})</a:t>
            </a:r>
          </a:p>
        </p:txBody>
      </p:sp>
    </p:spTree>
    <p:extLst>
      <p:ext uri="{BB962C8B-B14F-4D97-AF65-F5344CB8AC3E}">
        <p14:creationId xmlns:p14="http://schemas.microsoft.com/office/powerpoint/2010/main" val="11213922"/>
      </p:ext>
    </p:extLst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ED583-7455-4116-BF06-3D05E4FFE9F0}"/>
              </a:ext>
            </a:extLst>
          </p:cNvPr>
          <p:cNvSpPr txBox="1">
            <a:spLocks/>
          </p:cNvSpPr>
          <p:nvPr/>
        </p:nvSpPr>
        <p:spPr>
          <a:xfrm>
            <a:off x="-2178891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xample's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AE26A-8A9C-48F7-9986-2AED96914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815551"/>
            <a:ext cx="6948264" cy="30504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91EDEE-E8A1-4E35-8B43-DF43AE96871D}"/>
              </a:ext>
            </a:extLst>
          </p:cNvPr>
          <p:cNvSpPr/>
          <p:nvPr/>
        </p:nvSpPr>
        <p:spPr>
          <a:xfrm>
            <a:off x="228892" y="2071245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db.persons.find</a:t>
            </a:r>
            <a:r>
              <a:rPr lang="en-IN" b="1" dirty="0"/>
              <a:t>({$and:[{"</a:t>
            </a:r>
            <a:r>
              <a:rPr lang="en-IN" b="1" dirty="0" err="1"/>
              <a:t>gender":"male</a:t>
            </a:r>
            <a:r>
              <a:rPr lang="en-IN" b="1" dirty="0"/>
              <a:t>"},{"location.state":"</a:t>
            </a:r>
            <a:r>
              <a:rPr lang="en-IN" b="1" dirty="0" err="1"/>
              <a:t>carlow</a:t>
            </a:r>
            <a:r>
              <a:rPr lang="en-IN" b="1" dirty="0"/>
              <a:t>"}]})</a:t>
            </a:r>
          </a:p>
        </p:txBody>
      </p:sp>
    </p:spTree>
    <p:extLst>
      <p:ext uri="{BB962C8B-B14F-4D97-AF65-F5344CB8AC3E}">
        <p14:creationId xmlns:p14="http://schemas.microsoft.com/office/powerpoint/2010/main" val="2116338896"/>
      </p:ext>
    </p:extLst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ED583-7455-4116-BF06-3D05E4FFE9F0}"/>
              </a:ext>
            </a:extLst>
          </p:cNvPr>
          <p:cNvSpPr txBox="1">
            <a:spLocks/>
          </p:cNvSpPr>
          <p:nvPr/>
        </p:nvSpPr>
        <p:spPr>
          <a:xfrm>
            <a:off x="-2178891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xample's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F4F0AB-DF42-4384-ABE1-ED99891B3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095817"/>
            <a:ext cx="7581937" cy="2921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5944FA-0070-4FC0-B88A-CA758D7F9CE7}"/>
              </a:ext>
            </a:extLst>
          </p:cNvPr>
          <p:cNvSpPr/>
          <p:nvPr/>
        </p:nvSpPr>
        <p:spPr>
          <a:xfrm>
            <a:off x="301824" y="2136440"/>
            <a:ext cx="8749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>
                <a:solidFill>
                  <a:schemeClr val="accent6">
                    <a:lumMod val="50000"/>
                  </a:schemeClr>
                </a:solidFill>
              </a:rPr>
              <a:t>db.userinfo.find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({"hobbies":{$</a:t>
            </a:r>
            <a:r>
              <a:rPr lang="en-IN" sz="1600" b="1" dirty="0" err="1">
                <a:solidFill>
                  <a:schemeClr val="accent6">
                    <a:lumMod val="50000"/>
                  </a:schemeClr>
                </a:solidFill>
              </a:rPr>
              <a:t>elemMatch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:{"</a:t>
            </a:r>
            <a:r>
              <a:rPr lang="en-IN" sz="1600" b="1" dirty="0" err="1">
                <a:solidFill>
                  <a:schemeClr val="accent6">
                    <a:lumMod val="50000"/>
                  </a:schemeClr>
                </a:solidFill>
              </a:rPr>
              <a:t>title":"Movies","frequency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":{$gt:7}}}})</a:t>
            </a: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176129"/>
      </p:ext>
    </p:extLst>
  </p:cSld>
  <p:clrMapOvr>
    <a:masterClrMapping/>
  </p:clrMapOvr>
  <p:transition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ED583-7455-4116-BF06-3D05E4FFE9F0}"/>
              </a:ext>
            </a:extLst>
          </p:cNvPr>
          <p:cNvSpPr txBox="1">
            <a:spLocks/>
          </p:cNvSpPr>
          <p:nvPr/>
        </p:nvSpPr>
        <p:spPr>
          <a:xfrm>
            <a:off x="-1476672" y="1196107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Projection, Sort, Limit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C26F8-6D12-48DB-867D-C8DC8F347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35" y="3267225"/>
            <a:ext cx="7452320" cy="27139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44114A-ACA7-4F5D-9CF5-F3BFAD897F81}"/>
              </a:ext>
            </a:extLst>
          </p:cNvPr>
          <p:cNvSpPr/>
          <p:nvPr/>
        </p:nvSpPr>
        <p:spPr>
          <a:xfrm>
            <a:off x="899592" y="1810356"/>
            <a:ext cx="583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db.movies.find</a:t>
            </a:r>
            <a:r>
              <a:rPr lang="en-IN" dirty="0"/>
              <a:t>({"</a:t>
            </a:r>
            <a:r>
              <a:rPr lang="en-IN" dirty="0" err="1"/>
              <a:t>status":"Ended</a:t>
            </a:r>
            <a:r>
              <a:rPr lang="en-IN" dirty="0"/>
              <a:t>"})</a:t>
            </a:r>
          </a:p>
          <a:p>
            <a:r>
              <a:rPr lang="en-IN" dirty="0"/>
              <a:t>   .projection({_id:0,name:1,type:1,runtime:1})</a:t>
            </a:r>
          </a:p>
          <a:p>
            <a:r>
              <a:rPr lang="en-IN" dirty="0"/>
              <a:t>   .sort({name:-1})</a:t>
            </a:r>
          </a:p>
          <a:p>
            <a:r>
              <a:rPr lang="en-IN" dirty="0"/>
              <a:t>   .limit(100)</a:t>
            </a:r>
          </a:p>
        </p:txBody>
      </p:sp>
    </p:spTree>
    <p:extLst>
      <p:ext uri="{BB962C8B-B14F-4D97-AF65-F5344CB8AC3E}">
        <p14:creationId xmlns:p14="http://schemas.microsoft.com/office/powerpoint/2010/main" val="1044294566"/>
      </p:ext>
    </p:extLst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214290"/>
            <a:ext cx="5610212" cy="1143000"/>
          </a:xfrm>
        </p:spPr>
        <p:txBody>
          <a:bodyPr/>
          <a:lstStyle/>
          <a:p>
            <a:pPr algn="ctr"/>
            <a:r>
              <a:rPr lang="en-IN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071654"/>
            <a:ext cx="7467600" cy="4786346"/>
          </a:xfrm>
        </p:spPr>
        <p:txBody>
          <a:bodyPr/>
          <a:lstStyle/>
          <a:p>
            <a:r>
              <a:rPr lang="en-IN" dirty="0"/>
              <a:t>Mongo DB Introduction </a:t>
            </a:r>
          </a:p>
          <a:p>
            <a:r>
              <a:rPr lang="en-IN" dirty="0"/>
              <a:t>Mongo DB Vs MySql</a:t>
            </a:r>
          </a:p>
          <a:p>
            <a:r>
              <a:rPr lang="en-IN" dirty="0"/>
              <a:t>Data Modelling (Schema)</a:t>
            </a:r>
          </a:p>
          <a:p>
            <a:r>
              <a:rPr lang="en-IN" dirty="0"/>
              <a:t>Companies Using MongoDB</a:t>
            </a:r>
          </a:p>
          <a:p>
            <a:r>
              <a:rPr lang="en-IN" dirty="0"/>
              <a:t>Mongo DB GUI Tools</a:t>
            </a:r>
          </a:p>
          <a:p>
            <a:r>
              <a:rPr lang="en-IN" dirty="0"/>
              <a:t>CRUD Operation</a:t>
            </a:r>
          </a:p>
          <a:p>
            <a:r>
              <a:rPr lang="en-IN" dirty="0"/>
              <a:t>Aggregation</a:t>
            </a:r>
          </a:p>
          <a:p>
            <a:endParaRPr lang="en-IN" dirty="0"/>
          </a:p>
        </p:txBody>
      </p:sp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81D18D0-A88F-4569-8B4A-DB079323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ED583-7455-4116-BF06-3D05E4FFE9F0}"/>
              </a:ext>
            </a:extLst>
          </p:cNvPr>
          <p:cNvSpPr txBox="1">
            <a:spLocks/>
          </p:cNvSpPr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420561824"/>
      </p:ext>
    </p:extLst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857496"/>
            <a:ext cx="7467600" cy="1143000"/>
          </a:xfrm>
        </p:spPr>
        <p:txBody>
          <a:bodyPr>
            <a:noAutofit/>
          </a:bodyPr>
          <a:lstStyle/>
          <a:p>
            <a:r>
              <a:rPr lang="en-IN" sz="8000" dirty="0"/>
              <a:t>Thanks....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B7210F-3E88-45E5-9950-888E1E24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643050"/>
            <a:ext cx="7467600" cy="4786346"/>
          </a:xfrm>
        </p:spPr>
        <p:txBody>
          <a:bodyPr/>
          <a:lstStyle/>
          <a:p>
            <a:r>
              <a:rPr lang="en-IN" dirty="0"/>
              <a:t>Document-oriented NoSQL database.</a:t>
            </a:r>
          </a:p>
          <a:p>
            <a:r>
              <a:rPr lang="en-IN" dirty="0"/>
              <a:t>Used for high volume data storage.</a:t>
            </a:r>
          </a:p>
          <a:p>
            <a:r>
              <a:rPr lang="en-IN" dirty="0"/>
              <a:t>It is an open-source, cross-platform database.</a:t>
            </a:r>
          </a:p>
          <a:p>
            <a:r>
              <a:rPr lang="en-US" dirty="0"/>
              <a:t>Provides, high performance, high availability, and easy scalability.</a:t>
            </a:r>
          </a:p>
          <a:p>
            <a:r>
              <a:rPr lang="en-IN" dirty="0"/>
              <a:t>Written in C++.</a:t>
            </a:r>
          </a:p>
          <a:p>
            <a:r>
              <a:rPr lang="en-US" dirty="0"/>
              <a:t>Founded in 2007 by Dwight Merriman, Eliot Horowitz and Kevin Ryan – the team behind DoubleClick.</a:t>
            </a:r>
          </a:p>
          <a:p>
            <a:r>
              <a:rPr lang="en-US" dirty="0" err="1"/>
              <a:t>Schemaless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Mongo DB Introduction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Mongo DB VS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MySql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428868"/>
            <a:ext cx="82867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3EF1B0F-4756-46B7-8086-F00C862D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Mongo DB VS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MySql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000240"/>
            <a:ext cx="692948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BACD938-6859-4584-A6D8-0D71AE75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Schema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ACD938-6859-4584-A6D8-0D71AE75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8F22C7-FD0D-4EFF-BC58-ECCAA613B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933" y="1146305"/>
            <a:ext cx="6792375" cy="45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58906"/>
      </p:ext>
    </p:extLst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Schema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ACD938-6859-4584-A6D8-0D71AE75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13CADA-407C-48E8-BD56-EC466BD8F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385" y="1214414"/>
            <a:ext cx="5198145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A36A0-DEAA-4B28-AD0A-4C3B4A751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51" y="1890689"/>
            <a:ext cx="7134317" cy="40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57089"/>
      </p:ext>
    </p:extLst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Schema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ACD938-6859-4584-A6D8-0D71AE75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D83794-7222-4074-8A60-B9FE1190897E}"/>
              </a:ext>
            </a:extLst>
          </p:cNvPr>
          <p:cNvSpPr/>
          <p:nvPr/>
        </p:nvSpPr>
        <p:spPr>
          <a:xfrm>
            <a:off x="539552" y="1224085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Some considerations while designing Schema in MongoDB</a:t>
            </a:r>
            <a:endParaRPr lang="en-US" b="1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B75C84-C918-42DD-833A-181F70283B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1472" y="1643050"/>
            <a:ext cx="7467600" cy="4786346"/>
          </a:xfrm>
        </p:spPr>
        <p:txBody>
          <a:bodyPr/>
          <a:lstStyle/>
          <a:p>
            <a:r>
              <a:rPr lang="en-US" dirty="0"/>
              <a:t>Design your schema according to user requirements.</a:t>
            </a:r>
          </a:p>
          <a:p>
            <a:r>
              <a:rPr lang="en-US" dirty="0"/>
              <a:t>Combine objects into one document if you will use them together. Otherwise separate them (but make sure there should not be need of joins).</a:t>
            </a:r>
          </a:p>
          <a:p>
            <a:r>
              <a:rPr lang="en-US" dirty="0"/>
              <a:t>Do joins while write, not on read.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81DCB-BF7F-404E-8223-BD717FC19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055766"/>
            <a:ext cx="6984776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00087"/>
      </p:ext>
    </p:extLst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Schema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433D41-065A-4930-961F-2A217E7E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EC0D65-2B6B-492D-A174-2F2EE0A65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56" y="1086824"/>
            <a:ext cx="7385104" cy="528637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1848</TotalTime>
  <Words>313</Words>
  <Application>Microsoft Office PowerPoint</Application>
  <PresentationFormat>On-screen Show (4:3)</PresentationFormat>
  <Paragraphs>76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Wingdings</vt:lpstr>
      <vt:lpstr>Wingdings 2</vt:lpstr>
      <vt:lpstr>Oriel</vt:lpstr>
      <vt:lpstr>Presentation on MongoTemplate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Mayank Jain</cp:lastModifiedBy>
  <cp:revision>198</cp:revision>
  <dcterms:created xsi:type="dcterms:W3CDTF">2019-01-19T18:06:05Z</dcterms:created>
  <dcterms:modified xsi:type="dcterms:W3CDTF">2020-03-08T18:43:57Z</dcterms:modified>
</cp:coreProperties>
</file>