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7778" autoAdjust="0"/>
  </p:normalViewPr>
  <p:slideViewPr>
    <p:cSldViewPr>
      <p:cViewPr varScale="1">
        <p:scale>
          <a:sx n="56" d="100"/>
          <a:sy n="56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D9390-B864-4D94-946A-1CDF9042C2B3}" type="datetimeFigureOut">
              <a:rPr lang="en-US" smtClean="0"/>
              <a:pPr/>
              <a:t>4/15/2019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E82F7-D095-4187-BAC0-4F47C38C6CE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gives you the basic </a:t>
            </a:r>
            <a:r>
              <a:rPr lang="en-IN" dirty="0" smtClean="0"/>
              <a:t>find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smtClean="0"/>
              <a:t>insert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smtClean="0"/>
              <a:t>save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smtClean="0"/>
              <a:t>delete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operations, which work with POJOs containing all the fields. This forces you to either update the documents in several steps (</a:t>
            </a:r>
            <a:r>
              <a:rPr lang="en-IN" dirty="0" smtClean="0"/>
              <a:t>find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the document to update, modify the relevant fields from the returned POJO, and then </a:t>
            </a:r>
            <a:r>
              <a:rPr lang="en-IN" dirty="0" smtClean="0"/>
              <a:t>save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it), or define your own update queries by hand using </a:t>
            </a:r>
            <a:r>
              <a:rPr lang="en-IN" dirty="0" smtClean="0"/>
              <a:t>@Query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gives you the basic </a:t>
            </a:r>
            <a:r>
              <a:rPr lang="en-IN" dirty="0" smtClean="0"/>
              <a:t>find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smtClean="0"/>
              <a:t>insert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smtClean="0"/>
              <a:t>save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smtClean="0"/>
              <a:t>delete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operations, which work with POJOs containing all the fields. This forces you to either update the documents in several steps (</a:t>
            </a:r>
            <a:r>
              <a:rPr lang="en-IN" dirty="0" smtClean="0"/>
              <a:t>find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the document to update, modify the relevant fields from the returned POJO, and then </a:t>
            </a:r>
            <a:r>
              <a:rPr lang="en-IN" dirty="0" smtClean="0"/>
              <a:t>save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it), or define your own update queries by hand using </a:t>
            </a:r>
            <a:r>
              <a:rPr lang="en-IN" dirty="0" smtClean="0"/>
              <a:t>@Query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gives you the basic </a:t>
            </a:r>
            <a:r>
              <a:rPr lang="en-IN" dirty="0" smtClean="0"/>
              <a:t>find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smtClean="0"/>
              <a:t>insert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smtClean="0"/>
              <a:t>save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smtClean="0"/>
              <a:t>delete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operations, which work with POJOs containing all the fields. This forces you to either update the documents in several steps (</a:t>
            </a:r>
            <a:r>
              <a:rPr lang="en-IN" dirty="0" smtClean="0"/>
              <a:t>find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the document to update, modify the relevant fields from the returned POJO, and then </a:t>
            </a:r>
            <a:r>
              <a:rPr lang="en-IN" dirty="0" smtClean="0"/>
              <a:t>save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it), or define your own update queries by hand using </a:t>
            </a:r>
            <a:r>
              <a:rPr lang="en-IN" dirty="0" smtClean="0"/>
              <a:t>@Query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gives you the basic </a:t>
            </a:r>
            <a:r>
              <a:rPr lang="en-IN" dirty="0" smtClean="0"/>
              <a:t>find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smtClean="0"/>
              <a:t>insert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smtClean="0"/>
              <a:t>save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smtClean="0"/>
              <a:t>delete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operations, which work with POJOs containing all the fields. This forces you to either update the documents in several steps (</a:t>
            </a:r>
            <a:r>
              <a:rPr lang="en-IN" dirty="0" smtClean="0"/>
              <a:t>find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the document to update, modify the relevant fields from the returned POJO, and then </a:t>
            </a:r>
            <a:r>
              <a:rPr lang="en-IN" dirty="0" smtClean="0"/>
              <a:t>save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it), or define your own update queries by hand using </a:t>
            </a:r>
            <a:r>
              <a:rPr lang="en-IN" dirty="0" smtClean="0"/>
              <a:t>@Query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gives you the basic </a:t>
            </a:r>
            <a:r>
              <a:rPr lang="en-IN" dirty="0" smtClean="0"/>
              <a:t>find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smtClean="0"/>
              <a:t>insert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smtClean="0"/>
              <a:t>save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smtClean="0"/>
              <a:t>delete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operations, which work with POJOs containing all the fields. This forces you to either update the documents in several steps (</a:t>
            </a:r>
            <a:r>
              <a:rPr lang="en-IN" dirty="0" smtClean="0"/>
              <a:t>find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the document to update, modify the relevant fields from the returned POJO, and then </a:t>
            </a:r>
            <a:r>
              <a:rPr lang="en-IN" dirty="0" smtClean="0"/>
              <a:t>save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it), or define your own update queries by hand using </a:t>
            </a:r>
            <a:r>
              <a:rPr lang="en-IN" dirty="0" smtClean="0"/>
              <a:t>@Query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gives you the basic </a:t>
            </a:r>
            <a:r>
              <a:rPr lang="en-IN" dirty="0" smtClean="0"/>
              <a:t>find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smtClean="0"/>
              <a:t>insert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smtClean="0"/>
              <a:t>save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smtClean="0"/>
              <a:t>delete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operations, which work with POJOs containing all the fields. This forces you to either update the documents in several steps (</a:t>
            </a:r>
            <a:r>
              <a:rPr lang="en-IN" dirty="0" smtClean="0"/>
              <a:t>find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the document to update, modify the relevant fields from the returned POJO, and then </a:t>
            </a:r>
            <a:r>
              <a:rPr lang="en-IN" dirty="0" smtClean="0"/>
              <a:t>save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it), or define your own update queries by hand using </a:t>
            </a:r>
            <a:r>
              <a:rPr lang="en-IN" dirty="0" smtClean="0"/>
              <a:t>@Query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gives you the basic </a:t>
            </a:r>
            <a:r>
              <a:rPr lang="en-IN" dirty="0" smtClean="0"/>
              <a:t>find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smtClean="0"/>
              <a:t>insert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smtClean="0"/>
              <a:t>save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smtClean="0"/>
              <a:t>delete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operations, which work with POJOs containing all the fields. This forces you to either update the documents in several steps (</a:t>
            </a:r>
            <a:r>
              <a:rPr lang="en-IN" dirty="0" smtClean="0"/>
              <a:t>find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the document to update, modify the relevant fields from the returned POJO, and then </a:t>
            </a:r>
            <a:r>
              <a:rPr lang="en-IN" dirty="0" smtClean="0"/>
              <a:t>save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it), or define your own update queries by hand using </a:t>
            </a:r>
            <a:r>
              <a:rPr lang="en-IN" dirty="0" smtClean="0"/>
              <a:t>@Query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gives you the basic </a:t>
            </a:r>
            <a:r>
              <a:rPr lang="en-IN" dirty="0" smtClean="0"/>
              <a:t>find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smtClean="0"/>
              <a:t>insert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smtClean="0"/>
              <a:t>save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smtClean="0"/>
              <a:t>delete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operations, which work with POJOs containing all the fields. This forces you to either update the documents in several steps (</a:t>
            </a:r>
            <a:r>
              <a:rPr lang="en-IN" dirty="0" smtClean="0"/>
              <a:t>find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the document to update, modify the relevant fields from the returned POJO, and then </a:t>
            </a:r>
            <a:r>
              <a:rPr lang="en-IN" dirty="0" smtClean="0"/>
              <a:t>save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it), or define your own update queries by hand using </a:t>
            </a:r>
            <a:r>
              <a:rPr lang="en-IN" dirty="0" smtClean="0"/>
              <a:t>@Query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gives you the basic </a:t>
            </a:r>
            <a:r>
              <a:rPr lang="en-IN" dirty="0" smtClean="0"/>
              <a:t>find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smtClean="0"/>
              <a:t>insert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smtClean="0"/>
              <a:t>save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smtClean="0"/>
              <a:t>delete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operations, which work with POJOs containing all the fields. This forces you to either update the documents in several steps (</a:t>
            </a:r>
            <a:r>
              <a:rPr lang="en-IN" dirty="0" smtClean="0"/>
              <a:t>find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the document to update, modify the relevant fields from the returned POJO, and then </a:t>
            </a:r>
            <a:r>
              <a:rPr lang="en-IN" dirty="0" smtClean="0"/>
              <a:t>save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it), or define your own update queries by hand using </a:t>
            </a:r>
            <a:r>
              <a:rPr lang="en-IN" dirty="0" smtClean="0"/>
              <a:t>@Query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out-of-the-box </a:t>
            </a:r>
            <a:r>
              <a:rPr lang="en-IN" dirty="0" err="1" smtClean="0"/>
              <a:t>updateFirst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err="1" smtClean="0"/>
              <a:t>updateMulti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err="1" smtClean="0"/>
              <a:t>findAndModify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err="1" smtClean="0"/>
              <a:t>upsert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 methods which allow you to modify a document in a single operation. The </a:t>
            </a:r>
            <a:r>
              <a:rPr lang="en-IN" dirty="0" smtClean="0"/>
              <a:t>Update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object used by these methods also allows you to target only the relevant fields.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gives you the basic </a:t>
            </a:r>
            <a:r>
              <a:rPr lang="en-IN" dirty="0" smtClean="0"/>
              <a:t>find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smtClean="0"/>
              <a:t>insert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smtClean="0"/>
              <a:t>save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IN" dirty="0" smtClean="0"/>
              <a:t>delete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operations, which work with POJOs containing all the fields. This forces you to either update the documents in several steps (</a:t>
            </a:r>
            <a:r>
              <a:rPr lang="en-IN" dirty="0" smtClean="0"/>
              <a:t>find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the document to update, modify the relevant fields from the returned POJO, and then </a:t>
            </a:r>
            <a:r>
              <a:rPr lang="en-IN" dirty="0" smtClean="0"/>
              <a:t>save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it), or define your own update queries by hand using </a:t>
            </a:r>
            <a:r>
              <a:rPr lang="en-IN" dirty="0" smtClean="0"/>
              <a:t>@Query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E5B1945-5027-41D2-B534-AF246455263D}" type="datetimeFigureOut">
              <a:rPr lang="en-US" smtClean="0"/>
              <a:pPr/>
              <a:t>4/15/2019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A959B96-D575-4B32-AC6A-80B0CD05B0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1945-5027-41D2-B534-AF246455263D}" type="datetimeFigureOut">
              <a:rPr lang="en-US" smtClean="0"/>
              <a:pPr/>
              <a:t>4/15/2019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9B96-D575-4B32-AC6A-80B0CD05B0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1945-5027-41D2-B534-AF246455263D}" type="datetimeFigureOut">
              <a:rPr lang="en-US" smtClean="0"/>
              <a:pPr/>
              <a:t>4/15/2019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9B96-D575-4B32-AC6A-80B0CD05B0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E5B1945-5027-41D2-B534-AF246455263D}" type="datetimeFigureOut">
              <a:rPr lang="en-US" smtClean="0"/>
              <a:pPr/>
              <a:t>4/15/2019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A959B96-D575-4B32-AC6A-80B0CD05B0F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E5B1945-5027-41D2-B534-AF246455263D}" type="datetimeFigureOut">
              <a:rPr lang="en-US" smtClean="0"/>
              <a:pPr/>
              <a:t>4/15/2019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A959B96-D575-4B32-AC6A-80B0CD05B0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1945-5027-41D2-B534-AF246455263D}" type="datetimeFigureOut">
              <a:rPr lang="en-US" smtClean="0"/>
              <a:pPr/>
              <a:t>4/15/2019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9B96-D575-4B32-AC6A-80B0CD05B0F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1945-5027-41D2-B534-AF246455263D}" type="datetimeFigureOut">
              <a:rPr lang="en-US" smtClean="0"/>
              <a:pPr/>
              <a:t>4/15/2019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9B96-D575-4B32-AC6A-80B0CD05B0F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5B1945-5027-41D2-B534-AF246455263D}" type="datetimeFigureOut">
              <a:rPr lang="en-US" smtClean="0"/>
              <a:pPr/>
              <a:t>4/15/2019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959B96-D575-4B32-AC6A-80B0CD05B0F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1945-5027-41D2-B534-AF246455263D}" type="datetimeFigureOut">
              <a:rPr lang="en-US" smtClean="0"/>
              <a:pPr/>
              <a:t>4/15/2019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9B96-D575-4B32-AC6A-80B0CD05B0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E5B1945-5027-41D2-B534-AF246455263D}" type="datetimeFigureOut">
              <a:rPr lang="en-US" smtClean="0"/>
              <a:pPr/>
              <a:t>4/15/2019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A959B96-D575-4B32-AC6A-80B0CD05B0F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5B1945-5027-41D2-B534-AF246455263D}" type="datetimeFigureOut">
              <a:rPr lang="en-US" smtClean="0"/>
              <a:pPr/>
              <a:t>4/15/2019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959B96-D575-4B32-AC6A-80B0CD05B0F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E5B1945-5027-41D2-B534-AF246455263D}" type="datetimeFigureOut">
              <a:rPr lang="en-US" smtClean="0"/>
              <a:pPr/>
              <a:t>4/15/2019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A959B96-D575-4B32-AC6A-80B0CD05B0F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1000108"/>
            <a:ext cx="8215338" cy="1894362"/>
          </a:xfrm>
        </p:spPr>
        <p:txBody>
          <a:bodyPr/>
          <a:lstStyle/>
          <a:p>
            <a:r>
              <a:rPr lang="en-IN" dirty="0" smtClean="0"/>
              <a:t>Presentation on </a:t>
            </a:r>
            <a:r>
              <a:rPr lang="en-IN" dirty="0" err="1" smtClean="0"/>
              <a:t>MongoTemplate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9124" y="3571876"/>
            <a:ext cx="4100530" cy="1371600"/>
          </a:xfrm>
        </p:spPr>
        <p:txBody>
          <a:bodyPr/>
          <a:lstStyle/>
          <a:p>
            <a:r>
              <a:rPr lang="en-IN" dirty="0" smtClean="0"/>
              <a:t>Prepared By : Mayank Jain</a:t>
            </a:r>
            <a:endParaRPr lang="en-IN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96" y="0"/>
            <a:ext cx="1357322" cy="1357322"/>
          </a:xfrm>
          <a:prstGeom prst="rect">
            <a:avLst/>
          </a:prstGeom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IN" sz="2400" b="1" dirty="0" smtClean="0">
                <a:solidFill>
                  <a:schemeClr val="tx2"/>
                </a:solidFill>
                <a:latin typeface="+mj-lt"/>
              </a:rPr>
              <a:t>Example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0034" y="1785926"/>
            <a:ext cx="7467600" cy="25717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2400" dirty="0" smtClean="0"/>
              <a:t>Mongo Template.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2500306"/>
            <a:ext cx="613410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IN" sz="2400" b="1" dirty="0" smtClean="0">
                <a:solidFill>
                  <a:schemeClr val="tx2"/>
                </a:solidFill>
                <a:latin typeface="+mj-lt"/>
              </a:rPr>
              <a:t>Example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2214554"/>
            <a:ext cx="7910537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1500174"/>
            <a:ext cx="7467600" cy="25717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2400" dirty="0" smtClean="0"/>
              <a:t>Save Operation.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IN" sz="2400" b="1" dirty="0" smtClean="0">
                <a:solidFill>
                  <a:schemeClr val="tx2"/>
                </a:solidFill>
                <a:latin typeface="+mj-lt"/>
              </a:rPr>
              <a:t>Example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1500174"/>
            <a:ext cx="7467600" cy="25717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2400" dirty="0" smtClean="0"/>
              <a:t>Get All Operation.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214554"/>
            <a:ext cx="7500990" cy="4024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IN" sz="2400" b="1" dirty="0" smtClean="0">
                <a:solidFill>
                  <a:schemeClr val="tx2"/>
                </a:solidFill>
                <a:latin typeface="+mj-lt"/>
              </a:rPr>
              <a:t>Example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1500174"/>
            <a:ext cx="7467600" cy="25717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2400" smtClean="0"/>
              <a:t>Find One Operation</a:t>
            </a:r>
            <a:r>
              <a:rPr lang="en-IN" sz="2400" dirty="0" smtClean="0"/>
              <a:t>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214554"/>
            <a:ext cx="7696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IN" sz="2400" b="1" dirty="0" smtClean="0">
                <a:solidFill>
                  <a:schemeClr val="tx2"/>
                </a:solidFill>
                <a:latin typeface="+mj-lt"/>
              </a:rPr>
              <a:t>Example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1500174"/>
            <a:ext cx="7467600" cy="25717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2400" dirty="0" smtClean="0"/>
              <a:t>Update Operation</a:t>
            </a:r>
            <a:r>
              <a:rPr lang="en-IN" sz="2400" dirty="0" smtClean="0"/>
              <a:t>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066925"/>
            <a:ext cx="7500990" cy="4076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IN" sz="2400" b="1" dirty="0" smtClean="0">
                <a:solidFill>
                  <a:schemeClr val="tx2"/>
                </a:solidFill>
                <a:latin typeface="+mj-lt"/>
              </a:rPr>
              <a:t>Example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1500174"/>
            <a:ext cx="7467600" cy="25717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2400" dirty="0" smtClean="0"/>
              <a:t>Delete Operation</a:t>
            </a:r>
            <a:r>
              <a:rPr lang="en-IN" sz="2400" dirty="0" smtClean="0"/>
              <a:t>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124075"/>
            <a:ext cx="7715272" cy="366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IN" sz="2400" b="1" dirty="0" smtClean="0">
                <a:solidFill>
                  <a:schemeClr val="tx2"/>
                </a:solidFill>
                <a:latin typeface="+mj-lt"/>
              </a:rPr>
              <a:t>Mongo Repositories Example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1500174"/>
            <a:ext cx="7467600" cy="25717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2400" dirty="0" smtClean="0"/>
              <a:t>Save Operation.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285992"/>
            <a:ext cx="6715172" cy="3886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IN" sz="2400" b="1" dirty="0" smtClean="0">
                <a:solidFill>
                  <a:schemeClr val="tx2"/>
                </a:solidFill>
                <a:latin typeface="+mj-lt"/>
              </a:rPr>
              <a:t>Mongo Repositories Example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1500174"/>
            <a:ext cx="7467600" cy="25717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2400" dirty="0" smtClean="0"/>
              <a:t>Save Operation.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143116"/>
            <a:ext cx="7615259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3786190"/>
            <a:ext cx="60388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IN" sz="2400" b="1" dirty="0" smtClean="0">
                <a:solidFill>
                  <a:schemeClr val="tx2"/>
                </a:solidFill>
                <a:latin typeface="+mj-lt"/>
              </a:rPr>
              <a:t>Mongo Repositories Example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1500174"/>
            <a:ext cx="7467600" cy="25717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2400" dirty="0" smtClean="0"/>
              <a:t>Save Operation.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500306"/>
            <a:ext cx="5748351" cy="1885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IN" sz="2400" b="1" dirty="0" smtClean="0">
                <a:solidFill>
                  <a:schemeClr val="tx2"/>
                </a:solidFill>
                <a:latin typeface="+mj-lt"/>
              </a:rPr>
              <a:t>Mongo Repositories Example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1500174"/>
            <a:ext cx="7467600" cy="25717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2400" dirty="0" smtClean="0"/>
              <a:t>Find One Operation.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285992"/>
            <a:ext cx="7596210" cy="341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32" y="214290"/>
            <a:ext cx="5610212" cy="1143000"/>
          </a:xfrm>
        </p:spPr>
        <p:txBody>
          <a:bodyPr/>
          <a:lstStyle/>
          <a:p>
            <a:pPr algn="ctr"/>
            <a:r>
              <a:rPr lang="en-IN" b="1" dirty="0" smtClean="0"/>
              <a:t>Content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2071654"/>
            <a:ext cx="7467600" cy="4786346"/>
          </a:xfrm>
        </p:spPr>
        <p:txBody>
          <a:bodyPr/>
          <a:lstStyle/>
          <a:p>
            <a:r>
              <a:rPr lang="en-IN" dirty="0" smtClean="0"/>
              <a:t>Mongo DB Introduction </a:t>
            </a:r>
          </a:p>
          <a:p>
            <a:r>
              <a:rPr lang="en-IN" dirty="0" smtClean="0"/>
              <a:t>Mongo DB Vs MySql</a:t>
            </a:r>
          </a:p>
          <a:p>
            <a:r>
              <a:rPr lang="en-IN" dirty="0" smtClean="0"/>
              <a:t>Ways To Implement With Spring</a:t>
            </a:r>
          </a:p>
          <a:p>
            <a:r>
              <a:rPr lang="en-IN" dirty="0" smtClean="0"/>
              <a:t>Setup &amp; Configuration</a:t>
            </a:r>
          </a:p>
          <a:p>
            <a:r>
              <a:rPr lang="en-IN" dirty="0" smtClean="0"/>
              <a:t>Example</a:t>
            </a:r>
          </a:p>
          <a:p>
            <a:r>
              <a:rPr lang="en-IN" dirty="0" smtClean="0"/>
              <a:t>Mongo DB GUI Tools</a:t>
            </a:r>
            <a:endParaRPr lang="en-IN" dirty="0" smtClean="0"/>
          </a:p>
        </p:txBody>
      </p:sp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IN" sz="2400" b="1" dirty="0" smtClean="0">
                <a:solidFill>
                  <a:schemeClr val="tx2"/>
                </a:solidFill>
                <a:latin typeface="+mj-lt"/>
              </a:rPr>
              <a:t>Mongo Repositories Example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1500174"/>
            <a:ext cx="7467600" cy="25717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2400" dirty="0" smtClean="0"/>
              <a:t>Find </a:t>
            </a:r>
            <a:r>
              <a:rPr lang="en-IN" sz="2400" dirty="0" smtClean="0"/>
              <a:t>All </a:t>
            </a:r>
            <a:r>
              <a:rPr lang="en-IN" sz="2400" dirty="0" smtClean="0"/>
              <a:t>Operation.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9" y="2214554"/>
            <a:ext cx="7000894" cy="399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IN" sz="2400" b="1" dirty="0" smtClean="0">
                <a:solidFill>
                  <a:schemeClr val="tx2"/>
                </a:solidFill>
                <a:latin typeface="+mj-lt"/>
              </a:rPr>
              <a:t>Mongo Repositories Example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1500174"/>
            <a:ext cx="7467600" cy="25717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2400" dirty="0" smtClean="0"/>
              <a:t>Update Operation</a:t>
            </a:r>
            <a:r>
              <a:rPr lang="en-IN" sz="2400" dirty="0" smtClean="0"/>
              <a:t>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2214554"/>
            <a:ext cx="7520009" cy="371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IN" sz="2400" b="1" dirty="0" smtClean="0">
                <a:solidFill>
                  <a:schemeClr val="tx2"/>
                </a:solidFill>
                <a:latin typeface="+mj-lt"/>
              </a:rPr>
              <a:t>Mongo Repositories Example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1500174"/>
            <a:ext cx="7467600" cy="25717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2400" dirty="0" smtClean="0"/>
              <a:t>Delete Operation</a:t>
            </a:r>
            <a:r>
              <a:rPr lang="en-IN" sz="2400" dirty="0" smtClean="0"/>
              <a:t>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2357430"/>
            <a:ext cx="7429522" cy="389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IN" sz="2400" b="1" dirty="0" smtClean="0">
                <a:solidFill>
                  <a:schemeClr val="tx2"/>
                </a:solidFill>
                <a:latin typeface="+mj-lt"/>
              </a:rPr>
              <a:t>Mongo Repositories Example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1500174"/>
            <a:ext cx="7467600" cy="25717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2400" dirty="0" smtClean="0"/>
              <a:t>Custom Operation</a:t>
            </a:r>
            <a:r>
              <a:rPr lang="en-IN" sz="2400" dirty="0" smtClean="0"/>
              <a:t>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285992"/>
            <a:ext cx="7715273" cy="381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IN" sz="2400" b="1" dirty="0" smtClean="0">
                <a:solidFill>
                  <a:schemeClr val="tx2"/>
                </a:solidFill>
                <a:latin typeface="+mj-lt"/>
              </a:rPr>
              <a:t>Mongo Repositories Example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1500174"/>
            <a:ext cx="7467600" cy="25717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2400" dirty="0" smtClean="0"/>
              <a:t>Custom Operation</a:t>
            </a:r>
            <a:r>
              <a:rPr lang="en-IN" sz="2400" dirty="0" smtClean="0"/>
              <a:t>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2285992"/>
            <a:ext cx="7272357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IN" sz="2400" b="1" dirty="0" smtClean="0">
                <a:solidFill>
                  <a:schemeClr val="tx2"/>
                </a:solidFill>
                <a:latin typeface="+mj-lt"/>
              </a:rPr>
              <a:t>Mongo DB GUI Tools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357298"/>
            <a:ext cx="31718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70" y="1214422"/>
            <a:ext cx="2409823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28926" y="2857496"/>
            <a:ext cx="26860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57884" y="4714884"/>
            <a:ext cx="21050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2910" y="4286256"/>
            <a:ext cx="1500198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76400" y="2857496"/>
            <a:ext cx="7467600" cy="1143000"/>
          </a:xfrm>
        </p:spPr>
        <p:txBody>
          <a:bodyPr>
            <a:noAutofit/>
          </a:bodyPr>
          <a:lstStyle/>
          <a:p>
            <a:r>
              <a:rPr lang="en-IN" sz="8000" dirty="0" smtClean="0"/>
              <a:t>Thanks....</a:t>
            </a:r>
            <a:endParaRPr lang="en-IN" sz="8000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643050"/>
            <a:ext cx="7467600" cy="4786346"/>
          </a:xfrm>
        </p:spPr>
        <p:txBody>
          <a:bodyPr/>
          <a:lstStyle/>
          <a:p>
            <a:r>
              <a:rPr lang="en-IN" dirty="0" smtClean="0"/>
              <a:t>Document-oriented NoSQL database.</a:t>
            </a:r>
          </a:p>
          <a:p>
            <a:r>
              <a:rPr lang="en-IN" dirty="0" smtClean="0"/>
              <a:t>Used for high volume data storage.</a:t>
            </a:r>
          </a:p>
          <a:p>
            <a:r>
              <a:rPr lang="en-IN" dirty="0" smtClean="0"/>
              <a:t>It is an open-source, cross-platform database.</a:t>
            </a:r>
          </a:p>
        </p:txBody>
      </p:sp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IN" sz="2400" b="1" dirty="0" smtClean="0">
                <a:solidFill>
                  <a:schemeClr val="tx2"/>
                </a:solidFill>
                <a:latin typeface="+mj-lt"/>
              </a:rPr>
              <a:t>Mongo DB Introduction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3214686"/>
            <a:ext cx="24479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Mongo DB VS </a:t>
            </a:r>
            <a:r>
              <a:rPr kumimoji="0" lang="en-I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MySql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428868"/>
            <a:ext cx="828677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Mongo DB VS </a:t>
            </a:r>
            <a:r>
              <a:rPr kumimoji="0" lang="en-I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MySql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2000240"/>
            <a:ext cx="6929486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IN" sz="2400" b="1" dirty="0" smtClean="0">
                <a:solidFill>
                  <a:schemeClr val="tx2"/>
                </a:solidFill>
                <a:latin typeface="+mj-lt"/>
              </a:rPr>
              <a:t>Ways To Implement With Spring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0034" y="1785926"/>
            <a:ext cx="7467600" cy="5072074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3400" dirty="0" smtClean="0"/>
              <a:t>Mongo Template </a:t>
            </a:r>
            <a:r>
              <a:rPr lang="en-IN" sz="2400" dirty="0" smtClean="0"/>
              <a:t>: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IN" sz="24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IN" sz="24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IN" sz="24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IN" sz="24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IN" sz="24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IN" sz="24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n-IN" sz="24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n-IN" sz="24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IN" sz="24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n-IN" sz="24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n-IN" sz="24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n-IN" sz="24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IN" sz="2400" dirty="0" smtClean="0"/>
              <a:t>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71538" y="2643182"/>
            <a:ext cx="7467600" cy="25717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57200" lvl="0" indent="-457200">
              <a:spcBef>
                <a:spcPts val="600"/>
              </a:spcBef>
              <a:buClr>
                <a:schemeClr val="accent1"/>
              </a:buClr>
              <a:buSzPct val="70000"/>
              <a:buFont typeface="+mj-lt"/>
              <a:buAutoNum type="arabicPeriod"/>
            </a:pPr>
            <a:r>
              <a:rPr lang="en-IN" sz="2000" dirty="0" smtClean="0"/>
              <a:t>provides out-of-the-box methods which allow you to modify a document in a single operation.</a:t>
            </a:r>
          </a:p>
          <a:p>
            <a:pPr marL="457200" lvl="0" indent="-457200">
              <a:spcBef>
                <a:spcPts val="600"/>
              </a:spcBef>
              <a:buClr>
                <a:schemeClr val="accent1"/>
              </a:buClr>
              <a:buSzPct val="70000"/>
              <a:buFont typeface="+mj-lt"/>
              <a:buAutoNum type="arabicPeriod"/>
            </a:pPr>
            <a:r>
              <a:rPr lang="en-IN" sz="2000" dirty="0" smtClean="0"/>
              <a:t>The Update object used by these methods also allows you to target only the relevant fields.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IN" sz="2400" b="1" dirty="0" smtClean="0">
                <a:solidFill>
                  <a:schemeClr val="tx2"/>
                </a:solidFill>
                <a:latin typeface="+mj-lt"/>
              </a:rPr>
              <a:t>Ways To Implement With Spring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0034" y="1785926"/>
            <a:ext cx="7467600" cy="25717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Mongo Repository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0100" y="2643182"/>
            <a:ext cx="7858180" cy="25717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57200" lvl="0" indent="-457200">
              <a:spcBef>
                <a:spcPts val="600"/>
              </a:spcBef>
              <a:buClr>
                <a:schemeClr val="accent1"/>
              </a:buClr>
              <a:buSzPct val="70000"/>
              <a:buFont typeface="+mj-lt"/>
              <a:buAutoNum type="arabicPeriod"/>
            </a:pPr>
            <a:r>
              <a:rPr lang="en-IN" sz="2000" dirty="0" smtClean="0"/>
              <a:t>only gives you the basic find, insert, save, delete operations .</a:t>
            </a:r>
          </a:p>
          <a:p>
            <a:pPr marL="457200" lvl="0" indent="-457200">
              <a:spcBef>
                <a:spcPts val="600"/>
              </a:spcBef>
              <a:buClr>
                <a:schemeClr val="accent1"/>
              </a:buClr>
              <a:buSzPct val="70000"/>
              <a:buFont typeface="+mj-lt"/>
              <a:buAutoNum type="arabicPeriod"/>
            </a:pPr>
            <a:r>
              <a:rPr lang="en-IN" sz="2000" dirty="0" smtClean="0"/>
              <a:t>This forces you to either update the documents in several steps or </a:t>
            </a:r>
            <a:r>
              <a:rPr lang="en-IN" sz="2000" b="1" dirty="0" smtClean="0"/>
              <a:t>define your own update queries </a:t>
            </a:r>
            <a:r>
              <a:rPr lang="en-IN" sz="2000" dirty="0" smtClean="0"/>
              <a:t>by hand using </a:t>
            </a:r>
            <a:r>
              <a:rPr lang="en-IN" sz="2000" b="1" dirty="0" smtClean="0"/>
              <a:t>@Quer</a:t>
            </a:r>
            <a:r>
              <a:rPr lang="en-IN" sz="2000" dirty="0" smtClean="0"/>
              <a:t>y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IN" sz="2400" b="1" dirty="0" smtClean="0">
                <a:solidFill>
                  <a:schemeClr val="tx2"/>
                </a:solidFill>
                <a:latin typeface="+mj-lt"/>
              </a:rPr>
              <a:t>Setup &amp; Configuration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0034" y="1785926"/>
            <a:ext cx="7467600" cy="25717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 following dependency in pom.xml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2357430"/>
            <a:ext cx="56864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IN" sz="2400" b="1" dirty="0" smtClean="0">
                <a:solidFill>
                  <a:schemeClr val="tx2"/>
                </a:solidFill>
                <a:latin typeface="+mj-lt"/>
              </a:rPr>
              <a:t>Setup &amp; Configuration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0034" y="1785926"/>
            <a:ext cx="7467600" cy="25717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2400" dirty="0" smtClean="0"/>
              <a:t>Download and install mongoDB server.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2400" dirty="0" smtClean="0"/>
              <a:t>Configure mongo with spring by either annotation based configuration or xml based.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286124"/>
            <a:ext cx="7500990" cy="3048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1348</TotalTime>
  <Words>276</Words>
  <Application>Microsoft Office PowerPoint</Application>
  <PresentationFormat>On-screen Show (4:3)</PresentationFormat>
  <Paragraphs>108</Paragraphs>
  <Slides>26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Oriel</vt:lpstr>
      <vt:lpstr>Presentation on MongoTemplate</vt:lpstr>
      <vt:lpstr>Content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Thanks....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173</cp:revision>
  <dcterms:created xsi:type="dcterms:W3CDTF">2019-01-19T18:06:05Z</dcterms:created>
  <dcterms:modified xsi:type="dcterms:W3CDTF">2019-04-15T19:45:09Z</dcterms:modified>
</cp:coreProperties>
</file>