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258" r:id="rId4"/>
    <p:sldId id="259" r:id="rId5"/>
    <p:sldId id="260" r:id="rId7"/>
    <p:sldId id="274" r:id="rId8"/>
    <p:sldId id="261" r:id="rId9"/>
    <p:sldId id="272" r:id="rId10"/>
    <p:sldId id="267" r:id="rId11"/>
    <p:sldId id="264" r:id="rId12"/>
    <p:sldId id="266" r:id="rId13"/>
    <p:sldId id="273" r:id="rId14"/>
    <p:sldId id="307" r:id="rId15"/>
    <p:sldId id="308" r:id="rId16"/>
    <p:sldId id="309" r:id="rId17"/>
    <p:sldId id="310" r:id="rId18"/>
    <p:sldId id="311" r:id="rId19"/>
    <p:sldId id="312" r:id="rId20"/>
    <p:sldId id="313" r:id="rId21"/>
    <p:sldId id="314" r:id="rId22"/>
    <p:sldId id="315" r:id="rId23"/>
    <p:sldId id="316" r:id="rId24"/>
    <p:sldId id="317" r:id="rId25"/>
    <p:sldId id="318" r:id="rId26"/>
    <p:sldId id="319" r:id="rId27"/>
    <p:sldId id="295"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77778" autoAdjust="0"/>
  </p:normalViewPr>
  <p:slideViewPr>
    <p:cSldViewPr>
      <p:cViewPr varScale="1">
        <p:scale>
          <a:sx n="56" d="100"/>
          <a:sy n="56" d="100"/>
        </p:scale>
        <p:origin x="-1740"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6D9390-B864-4D94-946A-1CDF9042C2B3}" type="datetimeFigureOut">
              <a:rPr lang="en-US" smtClean="0"/>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1E82F7-D095-4187-BAC0-4F47C38C6CEE}"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indent="-285750">
              <a:buFont typeface="+mj-lt"/>
              <a:buAutoNum type="romanLcPeriod"/>
            </a:pPr>
            <a:r>
              <a:rPr lang="en-US" dirty="0" smtClean="0">
                <a:sym typeface="+mn-ea"/>
              </a:rPr>
              <a:t> 2003 − Started by</a:t>
            </a:r>
            <a:r>
              <a:rPr lang="en-US" i="1" dirty="0" smtClean="0">
                <a:sym typeface="+mn-ea"/>
              </a:rPr>
              <a:t> </a:t>
            </a:r>
            <a:r>
              <a:rPr lang="en-US" sz="1400" i="1" dirty="0" smtClean="0">
                <a:sym typeface="+mn-ea"/>
              </a:rPr>
              <a:t>Adrian Holovaty and Simon Willison</a:t>
            </a:r>
            <a:r>
              <a:rPr lang="en-US" dirty="0" smtClean="0">
                <a:sym typeface="+mn-ea"/>
              </a:rPr>
              <a:t> as an internal project at the</a:t>
            </a:r>
            <a:r>
              <a:rPr lang="en-US" b="1" dirty="0" smtClean="0">
                <a:sym typeface="+mn-ea"/>
              </a:rPr>
              <a:t> </a:t>
            </a:r>
            <a:r>
              <a:rPr lang="en-US" i="1" dirty="0" smtClean="0">
                <a:sym typeface="+mn-ea"/>
              </a:rPr>
              <a:t>Lawrence Journal-World newspaper</a:t>
            </a:r>
            <a:r>
              <a:rPr lang="en-US" dirty="0" smtClean="0">
                <a:sym typeface="+mn-ea"/>
              </a:rPr>
              <a:t>.</a:t>
            </a:r>
            <a:endParaRPr lang="en-US" dirty="0" smtClean="0">
              <a:sym typeface="+mn-ea"/>
            </a:endParaRPr>
          </a:p>
          <a:p>
            <a:pPr marL="285750" indent="-285750">
              <a:buFont typeface="+mj-lt"/>
              <a:buAutoNum type="romanLcPeriod"/>
            </a:pPr>
            <a:r>
              <a:rPr lang="en-US" dirty="0" smtClean="0">
                <a:sym typeface="+mn-ea"/>
              </a:rPr>
              <a:t>Flexible template language that can be used to generate HTML, CSV, Email or any other format</a:t>
            </a:r>
            <a:r>
              <a:rPr lang="en-US" altLang="en-US" dirty="0" smtClean="0">
                <a:sym typeface="+mn-ea"/>
              </a:rPr>
              <a:t>.</a:t>
            </a:r>
            <a:endParaRPr lang="en-US" altLang="en-US" dirty="0" smtClean="0">
              <a:sym typeface="+mn-ea"/>
            </a:endParaRPr>
          </a:p>
          <a:p>
            <a:pPr marL="285750" indent="-285750">
              <a:buFont typeface="+mj-lt"/>
              <a:buAutoNum type="romanLcPeriod"/>
            </a:pPr>
            <a:r>
              <a:rPr lang="en-US" dirty="0" smtClean="0">
                <a:sym typeface="+mn-ea"/>
              </a:rPr>
              <a:t>Includes ORM that supports many databases – </a:t>
            </a:r>
            <a:r>
              <a:rPr lang="en-US" dirty="0" err="1" smtClean="0">
                <a:sym typeface="+mn-ea"/>
              </a:rPr>
              <a:t>Postgresql</a:t>
            </a:r>
            <a:r>
              <a:rPr lang="en-US" dirty="0" smtClean="0">
                <a:sym typeface="+mn-ea"/>
              </a:rPr>
              <a:t>, MySQL, Oracle, SQLite</a:t>
            </a:r>
            <a:r>
              <a:rPr lang="en-US" altLang="en-US" dirty="0" smtClean="0">
                <a:sym typeface="+mn-ea"/>
              </a:rPr>
              <a:t>.</a:t>
            </a:r>
            <a:endParaRPr lang="en-US" altLang="en-US" dirty="0" smtClean="0">
              <a:sym typeface="+mn-ea"/>
            </a:endParaRPr>
          </a:p>
          <a:p>
            <a:pPr marL="285750" indent="-285750">
              <a:buFont typeface="+mj-lt"/>
              <a:buAutoNum type="romanLcPeriod"/>
            </a:pPr>
            <a:r>
              <a:rPr lang="en-US" dirty="0" smtClean="0">
                <a:sym typeface="+mn-ea"/>
              </a:rPr>
              <a:t>Lots of extras included – middleware, </a:t>
            </a:r>
            <a:r>
              <a:rPr lang="en-US" dirty="0" err="1" smtClean="0">
                <a:sym typeface="+mn-ea"/>
              </a:rPr>
              <a:t>csrf</a:t>
            </a:r>
            <a:r>
              <a:rPr lang="en-US" dirty="0" smtClean="0">
                <a:sym typeface="+mn-ea"/>
              </a:rPr>
              <a:t> protections, sessions, caching, authentication</a:t>
            </a:r>
            <a:r>
              <a:rPr lang="en-US" altLang="en-US" dirty="0" smtClean="0">
                <a:sym typeface="+mn-ea"/>
              </a:rPr>
              <a:t>.</a:t>
            </a:r>
            <a:endParaRPr lang="en-US" dirty="0" smtClean="0"/>
          </a:p>
          <a:p>
            <a:pPr marL="285750" indent="-285750">
              <a:buFont typeface="+mj-lt"/>
              <a:buAutoNum type="romanLcPeriod"/>
            </a:pPr>
            <a:endParaRPr lang="en-US" altLang="en-US" dirty="0" smtClean="0">
              <a:sym typeface="+mn-ea"/>
            </a:endParaRPr>
          </a:p>
          <a:p>
            <a:pPr marL="285750" indent="-285750">
              <a:buFont typeface="+mj-lt"/>
              <a:buAutoNum type="romanLcPeriod"/>
            </a:pPr>
            <a:endParaRPr lang="en-IN" dirty="0" smtClean="0"/>
          </a:p>
          <a:p>
            <a:pPr>
              <a:buFont typeface="Arial" panose="02080604020202020204" pitchFamily="34" charset="0"/>
              <a:buChar char="•"/>
            </a:pPr>
            <a:endParaRPr lang="en-IN" dirty="0" smtClean="0"/>
          </a:p>
          <a:p>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fld>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r>
              <a:rPr lang="en-IN" dirty="0" smtClean="0"/>
              <a:t>In Java 8, Sun Micro System introduced @Functional Interface annotation to specify that the interface is Functional Interface.</a:t>
            </a: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r>
              <a:rPr lang="en-IN" dirty="0" smtClean="0"/>
              <a:t>Inside Functional Interface we can take only one abstract method, if we take more than one abstract method then compiler raise an error message that is called we will get compilation error.</a:t>
            </a: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smtClean="0"/>
          </a:p>
          <a:p>
            <a:pPr marL="285750" indent="-285750">
              <a:buFont typeface="+mj-lt"/>
              <a:buAutoNum type="romanLcPeriod"/>
            </a:pP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fld>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r>
              <a:rPr lang="en-IN" dirty="0" smtClean="0"/>
              <a:t>In Java 8, Sun Micro System introduced @Functional Interface annotation to specify that the interface is Functional Interface.</a:t>
            </a: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r>
              <a:rPr lang="en-IN" dirty="0" smtClean="0"/>
              <a:t>Inside Functional Interface we can take only one abstract method, if we take more than one abstract method then compiler raise an error message that is called we will get compilation error.</a:t>
            </a: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smtClean="0"/>
          </a:p>
          <a:p>
            <a:pPr marL="285750" indent="-285750">
              <a:buFont typeface="+mj-lt"/>
              <a:buAutoNum type="romanLcPeriod"/>
            </a:pP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fld>
            <a:endParaRPr lang="en-I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r>
              <a:rPr lang="en-IN" dirty="0" smtClean="0"/>
              <a:t>In Java 8, Sun Micro System introduced @Functional Interface annotation to specify that the interface is Functional Interface.</a:t>
            </a: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r>
              <a:rPr lang="en-IN" dirty="0" smtClean="0"/>
              <a:t>Inside Functional Interface we can take only one abstract method, if we take more than one abstract method then compiler raise an error message that is called we will get compilation error.</a:t>
            </a: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smtClean="0"/>
          </a:p>
          <a:p>
            <a:pPr marL="285750" indent="-285750">
              <a:buFont typeface="+mj-lt"/>
              <a:buAutoNum type="romanLcPeriod"/>
            </a:pP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fld>
            <a:endParaRPr lang="en-I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r>
              <a:rPr lang="en-IN" dirty="0" smtClean="0"/>
              <a:t>In Java 8, Sun Micro System introduced @Functional Interface annotation to specify that the interface is Functional Interface.</a:t>
            </a: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r>
              <a:rPr lang="en-IN" dirty="0" smtClean="0"/>
              <a:t>Inside Functional Interface we can take only one abstract method, if we take more than one abstract method then compiler raise an error message that is called we will get compilation error.</a:t>
            </a: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smtClean="0"/>
          </a:p>
          <a:p>
            <a:pPr marL="285750" indent="-285750">
              <a:buFont typeface="+mj-lt"/>
              <a:buAutoNum type="romanLcPeriod"/>
            </a:pP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fld>
            <a:endParaRPr lang="en-I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r>
              <a:rPr lang="en-IN" dirty="0" smtClean="0"/>
              <a:t>In Java 8, Sun Micro System introduced @Functional Interface annotation to specify that the interface is Functional Interface.</a:t>
            </a: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r>
              <a:rPr lang="en-IN" dirty="0" smtClean="0"/>
              <a:t>Inside Functional Interface we can take only one abstract method, if we take more than one abstract method then compiler raise an error message that is called we will get compilation error.</a:t>
            </a: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smtClean="0"/>
          </a:p>
          <a:p>
            <a:pPr marL="285750" indent="-285750">
              <a:buFont typeface="+mj-lt"/>
              <a:buAutoNum type="romanLcPeriod"/>
            </a:pP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fld>
            <a:endParaRPr lang="en-I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r>
              <a:rPr lang="en-IN" dirty="0" smtClean="0"/>
              <a:t>In Java 8, Sun Micro System introduced @Functional Interface annotation to specify that the interface is Functional Interface.</a:t>
            </a: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r>
              <a:rPr lang="en-IN" dirty="0" smtClean="0"/>
              <a:t>Inside Functional Interface we can take only one abstract method, if we take more than one abstract method then compiler raise an error message that is called we will get compilation error.</a:t>
            </a: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smtClean="0"/>
          </a:p>
          <a:p>
            <a:pPr marL="285750" indent="-285750">
              <a:buFont typeface="+mj-lt"/>
              <a:buAutoNum type="romanLcPeriod"/>
            </a:pP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fld>
            <a:endParaRPr lang="en-I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r>
              <a:rPr lang="en-IN" dirty="0" smtClean="0"/>
              <a:t>In Java 8, Sun Micro System introduced @Functional Interface annotation to specify that the interface is Functional Interface.</a:t>
            </a: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r>
              <a:rPr lang="en-IN" dirty="0" smtClean="0"/>
              <a:t>Inside Functional Interface we can take only one abstract method, if we take more than one abstract method then compiler raise an error message that is called we will get compilation error.</a:t>
            </a: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smtClean="0"/>
          </a:p>
          <a:p>
            <a:pPr marL="285750" indent="-285750">
              <a:buFont typeface="+mj-lt"/>
              <a:buAutoNum type="romanLcPeriod"/>
            </a:pP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fld>
            <a:endParaRPr lang="en-I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r>
              <a:rPr lang="en-IN" dirty="0" smtClean="0"/>
              <a:t>In Java 8, Sun Micro System introduced @Functional Interface annotation to specify that the interface is Functional Interface.</a:t>
            </a: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r>
              <a:rPr lang="en-IN" dirty="0" smtClean="0"/>
              <a:t>Inside Functional Interface we can take only one abstract method, if we take more than one abstract method then compiler raise an error message that is called we will get compilation error.</a:t>
            </a: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smtClean="0"/>
          </a:p>
          <a:p>
            <a:pPr marL="285750" indent="-285750">
              <a:buFont typeface="+mj-lt"/>
              <a:buAutoNum type="romanLcPeriod"/>
            </a:pP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fld>
            <a:endParaRPr lang="en-I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r>
              <a:rPr lang="en-IN" dirty="0" smtClean="0"/>
              <a:t>In Java 8, Sun Micro System introduced @Functional Interface annotation to specify that the interface is Functional Interface.</a:t>
            </a: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r>
              <a:rPr lang="en-IN" dirty="0" smtClean="0"/>
              <a:t>Inside Functional Interface we can take only one abstract method, if we take more than one abstract method then compiler raise an error message that is called we will get compilation error.</a:t>
            </a: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smtClean="0"/>
          </a:p>
          <a:p>
            <a:pPr marL="285750" indent="-285750">
              <a:buFont typeface="+mj-lt"/>
              <a:buAutoNum type="romanLcPeriod"/>
            </a:pP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fld>
            <a:endParaRPr lang="en-I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r>
              <a:rPr lang="en-IN" dirty="0" smtClean="0"/>
              <a:t>In Java 8, Sun Micro System introduced @Functional Interface annotation to specify that the interface is Functional Interface.</a:t>
            </a: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r>
              <a:rPr lang="en-IN" dirty="0" smtClean="0"/>
              <a:t>Inside Functional Interface we can take only one abstract method, if we take more than one abstract method then compiler raise an error message that is called we will get compilation error.</a:t>
            </a: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smtClean="0"/>
          </a:p>
          <a:p>
            <a:pPr marL="285750" indent="-285750">
              <a:buFont typeface="+mj-lt"/>
              <a:buAutoNum type="romanLcPeriod"/>
            </a:pP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indent="-285750">
              <a:buFont typeface="+mj-lt"/>
              <a:buAutoNum type="romanLcPeriod"/>
            </a:pPr>
            <a:r>
              <a:rPr lang="en-IN" dirty="0"/>
              <a:t>Loosely Coupled − Django helps you to make each element of its stack independent of the others.</a:t>
            </a:r>
            <a:endParaRPr lang="en-IN" dirty="0"/>
          </a:p>
          <a:p>
            <a:pPr marL="285750" indent="-285750">
              <a:buFont typeface="+mj-lt"/>
              <a:buAutoNum type="romanLcPeriod"/>
            </a:pPr>
            <a:r>
              <a:rPr lang="en-IN" dirty="0"/>
              <a:t>Less code so in turn a quick development.</a:t>
            </a:r>
            <a:endParaRPr lang="en-IN" dirty="0"/>
          </a:p>
          <a:p>
            <a:pPr marL="285750" indent="-285750">
              <a:buFont typeface="+mj-lt"/>
              <a:buAutoNum type="romanLcPeriod"/>
            </a:pPr>
            <a:r>
              <a:rPr lang="en-US" altLang="en-IN" dirty="0"/>
              <a:t>Provide Rich Library support so that it encourges fast development</a:t>
            </a:r>
            <a:endParaRPr lang="en-US" altLang="en-IN" dirty="0"/>
          </a:p>
          <a:p>
            <a:pPr marL="285750" indent="-285750">
              <a:buFont typeface="+mj-lt"/>
              <a:buAutoNum type="romanLcPeriod"/>
            </a:pPr>
            <a:r>
              <a:rPr lang="en-US" altLang="en-IN" dirty="0"/>
              <a:t>Don't Repeat Yourself (DRY) − Everything should be developed only in exactly one place instead of repeating it again and again.</a:t>
            </a:r>
            <a:endParaRPr lang="en-US" altLang="en-IN" dirty="0"/>
          </a:p>
          <a:p>
            <a:pPr marL="285750" indent="-285750">
              <a:buFont typeface="+mj-lt"/>
              <a:buAutoNum type="romanLcPeriod"/>
            </a:pPr>
            <a:r>
              <a:rPr lang="en-US" altLang="en-IN" dirty="0"/>
              <a:t>Django strictly maintains a clean design throughout its own code and makes it easy to follow best web-development practices.</a:t>
            </a:r>
            <a:endParaRPr lang="en-US" alt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fld>
            <a:endParaRPr lang="en-I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r>
              <a:rPr lang="en-IN" dirty="0" smtClean="0"/>
              <a:t>In Java 8, Sun Micro System introduced @Functional Interface annotation to specify that the interface is Functional Interface.</a:t>
            </a: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r>
              <a:rPr lang="en-IN" dirty="0" smtClean="0"/>
              <a:t>Inside Functional Interface we can take only one abstract method, if we take more than one abstract method then compiler raise an error message that is called we will get compilation error.</a:t>
            </a: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smtClean="0"/>
          </a:p>
          <a:p>
            <a:pPr marL="285750" indent="-285750">
              <a:buFont typeface="+mj-lt"/>
              <a:buAutoNum type="romanLcPeriod"/>
            </a:pP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fld>
            <a:endParaRPr lang="en-I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r>
              <a:rPr lang="en-IN" dirty="0" smtClean="0"/>
              <a:t>In Java 8, Sun Micro System introduced @Functional Interface annotation to specify that the interface is Functional Interface.</a:t>
            </a: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r>
              <a:rPr lang="en-IN" dirty="0" smtClean="0"/>
              <a:t>Inside Functional Interface we can take only one abstract method, if we take more than one abstract method then compiler raise an error message that is called we will get compilation error.</a:t>
            </a: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smtClean="0"/>
          </a:p>
          <a:p>
            <a:pPr marL="285750" indent="-285750">
              <a:buFont typeface="+mj-lt"/>
              <a:buAutoNum type="romanLcPeriod"/>
            </a:pP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fld>
            <a:endParaRPr lang="en-I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r>
              <a:rPr lang="en-IN" dirty="0" smtClean="0"/>
              <a:t>In Java 8, Sun Micro System introduced @Functional Interface annotation to specify that the interface is Functional Interface.</a:t>
            </a: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r>
              <a:rPr lang="en-IN" dirty="0" smtClean="0"/>
              <a:t>Inside Functional Interface we can take only one abstract method, if we take more than one abstract method then compiler raise an error message that is called we will get compilation error.</a:t>
            </a: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smtClean="0"/>
          </a:p>
          <a:p>
            <a:pPr marL="285750" indent="-285750">
              <a:buFont typeface="+mj-lt"/>
              <a:buAutoNum type="romanLcPeriod"/>
            </a:pP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fld>
            <a:endParaRPr lang="en-I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lvl="0" indent="-285750" algn="l" defTabSz="914400" rtl="0" eaLnBrk="1" fontAlgn="auto" latinLnBrk="0" hangingPunct="1">
              <a:lnSpc>
                <a:spcPct val="100000"/>
              </a:lnSpc>
              <a:spcBef>
                <a:spcPts val="0"/>
              </a:spcBef>
              <a:spcAft>
                <a:spcPts val="0"/>
              </a:spcAft>
              <a:buClrTx/>
              <a:buSzTx/>
              <a:buFont typeface="+mj-lt"/>
              <a:buAutoNum type="romanLcPeriod"/>
              <a:defRPr/>
            </a:pPr>
            <a:r>
              <a:rPr lang="en-IN" sz="1200" b="0" i="0" kern="1200" dirty="0" smtClean="0">
                <a:solidFill>
                  <a:schemeClr val="tx1"/>
                </a:solidFill>
                <a:latin typeface="+mn-lt"/>
                <a:ea typeface="+mn-ea"/>
                <a:cs typeface="+mn-cs"/>
              </a:rPr>
              <a:t>Automatic admin interface feature allows the functionality of adding, editing and deleting items. You can customize the admin panel as per your need.</a:t>
            </a:r>
            <a:endParaRPr lang="en-IN" sz="1200" b="0" i="0" kern="1200" dirty="0" smtClean="0">
              <a:solidFill>
                <a:schemeClr val="tx1"/>
              </a:solidFill>
              <a:latin typeface="+mn-l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indent="-285750">
              <a:buFont typeface="+mj-lt"/>
              <a:buAutoNum type="romanLcPeriod"/>
            </a:pP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indent="-285750">
              <a:buFont typeface="+mj-lt"/>
              <a:buAutoNum type="romanLcPeriod"/>
            </a:pPr>
            <a:r>
              <a:rPr lang="en-IN" sz="1200" b="0" i="0" kern="1200" dirty="0" smtClean="0">
                <a:solidFill>
                  <a:schemeClr val="tx1"/>
                </a:solidFill>
                <a:latin typeface="+mn-lt"/>
                <a:ea typeface="+mn-ea"/>
                <a:cs typeface="+mn-cs"/>
              </a:rPr>
              <a:t>The Model-View-Template (MVT) is a different concept compared to MVC.</a:t>
            </a:r>
            <a:endParaRPr lang="en-IN" sz="1200" b="0" i="0" kern="1200" dirty="0" smtClean="0">
              <a:solidFill>
                <a:schemeClr val="tx1"/>
              </a:solidFill>
              <a:latin typeface="+mn-lt"/>
              <a:ea typeface="+mn-ea"/>
              <a:cs typeface="+mn-cs"/>
            </a:endParaRPr>
          </a:p>
          <a:p>
            <a:pPr marL="285750" indent="-285750">
              <a:buFont typeface="+mj-lt"/>
              <a:buAutoNum type="romanLcPeriod"/>
            </a:pPr>
            <a:r>
              <a:rPr lang="en-IN" sz="1200" b="0" i="0" kern="1200" dirty="0" smtClean="0">
                <a:solidFill>
                  <a:schemeClr val="tx1"/>
                </a:solidFill>
                <a:latin typeface="+mn-lt"/>
                <a:ea typeface="+mn-ea"/>
                <a:cs typeface="+mn-cs"/>
              </a:rPr>
              <a:t> The main difference between these two architectural patterns is that Django itself manages the Controller part (software code that controls the interactions between the Model and View).</a:t>
            </a:r>
            <a:endParaRPr lang="en-IN" sz="1200" b="0" i="0" kern="1200" dirty="0" smtClean="0">
              <a:solidFill>
                <a:schemeClr val="tx1"/>
              </a:solidFill>
              <a:latin typeface="+mn-lt"/>
              <a:ea typeface="+mn-ea"/>
              <a:cs typeface="+mn-cs"/>
            </a:endParaRPr>
          </a:p>
          <a:p>
            <a:pPr marL="285750" indent="-285750">
              <a:buFont typeface="+mj-lt"/>
              <a:buAutoNum type="romanLcPeriod"/>
            </a:pPr>
            <a:r>
              <a:rPr lang="en-IN" sz="1200" b="0" i="0" kern="1200" dirty="0" smtClean="0">
                <a:solidFill>
                  <a:schemeClr val="tx1"/>
                </a:solidFill>
                <a:latin typeface="+mn-lt"/>
                <a:ea typeface="+mn-ea"/>
                <a:cs typeface="+mn-cs"/>
              </a:rPr>
              <a:t> The template is an HTML file which mixed with Django Template Language file which also called DTL.</a:t>
            </a:r>
            <a:endParaRPr lang="en-IN" sz="1200" b="0" i="0" kern="1200" dirty="0" smtClean="0">
              <a:solidFill>
                <a:schemeClr val="tx1"/>
              </a:solidFill>
              <a:latin typeface="+mn-lt"/>
              <a:ea typeface="+mn-ea"/>
              <a:cs typeface="+mn-cs"/>
            </a:endParaRPr>
          </a:p>
          <a:p>
            <a:pPr marL="285750" indent="-285750">
              <a:buFont typeface="+mj-lt"/>
              <a:buAutoNum type="romanLcPeriod"/>
            </a:pPr>
            <a:endParaRPr lang="en-IN" sz="1200" b="0" i="0" kern="1200" dirty="0" smtClean="0">
              <a:solidFill>
                <a:schemeClr val="tx1"/>
              </a:solidFill>
              <a:latin typeface="+mn-lt"/>
              <a:ea typeface="+mn-ea"/>
              <a:cs typeface="+mn-cs"/>
            </a:endParaRPr>
          </a:p>
          <a:p>
            <a:pPr marL="285750" indent="-285750">
              <a:buFont typeface="+mj-lt"/>
              <a:buAutoNum type="romanLcPeriod"/>
            </a:pPr>
            <a:r>
              <a:rPr lang="en-IN" sz="1200" b="0" i="0" kern="1200" dirty="0" smtClean="0">
                <a:solidFill>
                  <a:schemeClr val="tx1"/>
                </a:solidFill>
                <a:latin typeface="+mn-lt"/>
                <a:ea typeface="+mn-ea"/>
                <a:cs typeface="+mn-cs"/>
              </a:rPr>
              <a:t> As seen in above diagram, a user requests for a resource to Django. Django acts as a controller and checks to the available resource in URL.</a:t>
            </a:r>
            <a:endParaRPr lang="en-IN" sz="1200" b="0" i="0" kern="1200" dirty="0" smtClean="0">
              <a:solidFill>
                <a:schemeClr val="tx1"/>
              </a:solidFill>
              <a:latin typeface="+mn-lt"/>
              <a:ea typeface="+mn-ea"/>
              <a:cs typeface="+mn-cs"/>
            </a:endParaRPr>
          </a:p>
          <a:p>
            <a:pPr marL="285750" indent="-285750">
              <a:buFont typeface="+mj-lt"/>
              <a:buAutoNum type="romanLcPeriod"/>
            </a:pPr>
            <a:r>
              <a:rPr lang="en-IN" sz="1200" b="0" i="0" kern="1200" dirty="0" smtClean="0">
                <a:solidFill>
                  <a:schemeClr val="tx1"/>
                </a:solidFill>
                <a:latin typeface="+mn-lt"/>
                <a:ea typeface="+mn-ea"/>
                <a:cs typeface="+mn-cs"/>
              </a:rPr>
              <a:t>If URL maps, a view is called which interacts with model and template.</a:t>
            </a:r>
            <a:endParaRPr lang="en-IN" sz="1200" b="0" i="0" kern="1200" dirty="0" smtClean="0">
              <a:solidFill>
                <a:schemeClr val="tx1"/>
              </a:solidFill>
              <a:latin typeface="+mn-lt"/>
              <a:ea typeface="+mn-ea"/>
              <a:cs typeface="+mn-cs"/>
            </a:endParaRPr>
          </a:p>
          <a:p>
            <a:pPr marL="285750" indent="-285750">
              <a:buFont typeface="+mj-lt"/>
              <a:buAutoNum type="romanLcPeriod"/>
            </a:pPr>
            <a:r>
              <a:rPr lang="en-IN" sz="1200" b="0" i="0" kern="1200" dirty="0" smtClean="0">
                <a:solidFill>
                  <a:schemeClr val="tx1"/>
                </a:solidFill>
                <a:latin typeface="+mn-lt"/>
                <a:ea typeface="+mn-ea"/>
                <a:cs typeface="+mn-cs"/>
              </a:rPr>
              <a:t>Django then responds to the user and sends a template as a response.</a:t>
            </a:r>
            <a:endParaRPr lang="en-IN" sz="1200" b="0" i="0" kern="1200" dirty="0" smtClean="0">
              <a:solidFill>
                <a:schemeClr val="tx1"/>
              </a:solidFill>
              <a:latin typeface="+mn-lt"/>
              <a:ea typeface="+mn-ea"/>
              <a:cs typeface="+mn-cs"/>
            </a:endParaRPr>
          </a:p>
          <a:p>
            <a:pPr marL="285750" indent="-285750">
              <a:buFont typeface="+mj-lt"/>
              <a:buAutoNum type="romanLcPeriod"/>
            </a:pPr>
            <a:endParaRPr lang="en-IN" sz="1200" b="0" i="0" kern="1200" dirty="0" smtClean="0">
              <a:solidFill>
                <a:schemeClr val="tx1"/>
              </a:solidFill>
              <a:latin typeface="+mn-lt"/>
              <a:ea typeface="+mn-ea"/>
              <a:cs typeface="+mn-cs"/>
            </a:endParaRPr>
          </a:p>
          <a:p>
            <a:pPr marL="285750" indent="-285750">
              <a:buFont typeface="+mj-lt"/>
              <a:buAutoNum type="romanLcPeriod"/>
            </a:pPr>
            <a:endParaRPr lang="en-IN" sz="1200" b="0" i="0" kern="1200" dirty="0" smtClean="0">
              <a:solidFill>
                <a:schemeClr val="tx1"/>
              </a:solidFill>
              <a:latin typeface="+mn-lt"/>
              <a:ea typeface="+mn-ea"/>
              <a:cs typeface="+mn-cs"/>
            </a:endParaRPr>
          </a:p>
          <a:p>
            <a:pPr marL="285750" indent="-285750">
              <a:buFont typeface="+mj-lt"/>
              <a:buAutoNum type="romanLcPeriod"/>
            </a:pP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r>
              <a:rPr lang="en-IN" dirty="0" smtClean="0"/>
              <a:t>Once we write lambda expression we can call that expression just like a method, for this functional interfaces are required.</a:t>
            </a: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smtClean="0"/>
          </a:p>
          <a:p>
            <a:pPr marL="285750" indent="-285750">
              <a:buFont typeface="+mj-lt"/>
              <a:buAutoNum type="romanLcPeriod"/>
            </a:pP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r>
              <a:rPr lang="en-IN" dirty="0" smtClean="0"/>
              <a:t>If an interface contain only one abstract method, such type of interfaces are called functional interfaces and the method is called functional method or single abstract method (SAM).</a:t>
            </a: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r>
              <a:rPr lang="en-IN" dirty="0" smtClean="0"/>
              <a:t>Inside functional interface in addition to single Abstract method (SAM) we write any number of default and static methods.</a:t>
            </a: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smtClean="0"/>
          </a:p>
          <a:p>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r>
              <a:rPr lang="en-IN" dirty="0" smtClean="0"/>
              <a:t>In Java 8, Sun Micro System introduced @Functional Interface annotation to specify that the interface is Functional Interface.</a:t>
            </a: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r>
              <a:rPr lang="en-IN" dirty="0" smtClean="0"/>
              <a:t>Inside Functional Interface we can take only one abstract method, if we take more than one abstract method then compiler raise an error message that is called we will get compilation error.</a:t>
            </a: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smtClean="0"/>
          </a:p>
          <a:p>
            <a:pPr marL="285750" indent="-285750">
              <a:buFont typeface="+mj-lt"/>
              <a:buAutoNum type="romanLcPeriod"/>
            </a:pP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fld>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r>
              <a:rPr lang="en-IN" dirty="0" smtClean="0"/>
              <a:t>In Java 8, Sun Micro System introduced @Functional Interface annotation to specify that the interface is Functional Interface.</a:t>
            </a: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r>
              <a:rPr lang="en-IN" dirty="0" smtClean="0"/>
              <a:t>Inside Functional Interface we can take only one abstract method, if we take more than one abstract method then compiler raise an error message that is called we will get compilation error.</a:t>
            </a: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smtClean="0"/>
          </a:p>
          <a:p>
            <a:pPr marL="285750" indent="-285750">
              <a:buFont typeface="+mj-lt"/>
              <a:buAutoNum type="romanLcPeriod"/>
            </a:pP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0E5B1945-5027-41D2-B534-AF246455263D}" type="datetimeFigureOut">
              <a:rPr lang="en-US" smtClean="0"/>
            </a:fld>
            <a:endParaRPr lang="en-IN"/>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IN"/>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FA959B96-D575-4B32-AC6A-80B0CD05B0FB}" type="slidenum">
              <a:rPr lang="en-IN" smtClean="0"/>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E5B1945-5027-41D2-B534-AF246455263D}" type="datetimeFigureOut">
              <a:rPr lang="en-US"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959B96-D575-4B32-AC6A-80B0CD05B0FB}"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E5B1945-5027-41D2-B534-AF246455263D}" type="datetimeFigureOut">
              <a:rPr lang="en-US"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959B96-D575-4B32-AC6A-80B0CD05B0FB}"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0E5B1945-5027-41D2-B534-AF246455263D}" type="datetimeFigureOut">
              <a:rPr lang="en-US" smtClean="0"/>
            </a:fld>
            <a:endParaRPr lang="en-IN"/>
          </a:p>
        </p:txBody>
      </p:sp>
      <p:sp>
        <p:nvSpPr>
          <p:cNvPr id="9" name="Slide Number Placeholder 8"/>
          <p:cNvSpPr>
            <a:spLocks noGrp="1"/>
          </p:cNvSpPr>
          <p:nvPr>
            <p:ph type="sldNum" sz="quarter" idx="15"/>
          </p:nvPr>
        </p:nvSpPr>
        <p:spPr/>
        <p:txBody>
          <a:bodyPr rtlCol="0"/>
          <a:lstStyle/>
          <a:p>
            <a:fld id="{FA959B96-D575-4B32-AC6A-80B0CD05B0FB}" type="slidenum">
              <a:rPr lang="en-IN" smtClean="0"/>
            </a:fld>
            <a:endParaRPr lang="en-IN"/>
          </a:p>
        </p:txBody>
      </p:sp>
      <p:sp>
        <p:nvSpPr>
          <p:cNvPr id="10" name="Footer Placeholder 9"/>
          <p:cNvSpPr>
            <a:spLocks noGrp="1"/>
          </p:cNvSpPr>
          <p:nvPr>
            <p:ph type="ftr" sz="quarter" idx="16"/>
          </p:nvPr>
        </p:nvSpPr>
        <p:spPr/>
        <p:txBody>
          <a:bodyPr rtlCol="0"/>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
        <p:nvSpPr>
          <p:cNvPr id="4" name="Date Placeholder 3"/>
          <p:cNvSpPr>
            <a:spLocks noGrp="1"/>
          </p:cNvSpPr>
          <p:nvPr>
            <p:ph type="dt" sz="half" idx="10"/>
          </p:nvPr>
        </p:nvSpPr>
        <p:spPr bwMode="auto">
          <a:xfrm rot="5400000">
            <a:off x="7763256" y="1170432"/>
            <a:ext cx="2286000" cy="381000"/>
          </a:xfrm>
        </p:spPr>
        <p:txBody>
          <a:bodyPr/>
          <a:lstStyle/>
          <a:p>
            <a:fld id="{0E5B1945-5027-41D2-B534-AF246455263D}" type="datetimeFigureOut">
              <a:rPr lang="en-US" smtClean="0"/>
            </a:fld>
            <a:endParaRPr lang="en-IN"/>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IN"/>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FA959B96-D575-4B32-AC6A-80B0CD05B0FB}" type="slidenum">
              <a:rPr lang="en-IN" smtClean="0"/>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0E5B1945-5027-41D2-B534-AF246455263D}" type="datetimeFigureOut">
              <a:rPr lang="en-US"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959B96-D575-4B32-AC6A-80B0CD05B0FB}" type="slidenum">
              <a:rPr lang="en-IN" smtClean="0"/>
            </a:fld>
            <a:endParaRPr lang="en-IN"/>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0E5B1945-5027-41D2-B534-AF246455263D}" type="datetimeFigureOut">
              <a:rPr lang="en-US"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A959B96-D575-4B32-AC6A-80B0CD05B0FB}" type="slidenum">
              <a:rPr lang="en-IN" smtClean="0"/>
            </a:fld>
            <a:endParaRPr lang="en-IN"/>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endParaRPr kumimoji="0" lang="en-US" smtClean="0"/>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endParaRPr kumimoji="0" lang="en-US"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0E5B1945-5027-41D2-B534-AF246455263D}" type="datetimeFigureOut">
              <a:rPr lang="en-US" smtClean="0"/>
            </a:fld>
            <a:endParaRPr lang="en-IN"/>
          </a:p>
        </p:txBody>
      </p:sp>
      <p:sp>
        <p:nvSpPr>
          <p:cNvPr id="7" name="Slide Number Placeholder 6"/>
          <p:cNvSpPr>
            <a:spLocks noGrp="1"/>
          </p:cNvSpPr>
          <p:nvPr>
            <p:ph type="sldNum" sz="quarter" idx="11"/>
          </p:nvPr>
        </p:nvSpPr>
        <p:spPr/>
        <p:txBody>
          <a:bodyPr rtlCol="0"/>
          <a:lstStyle/>
          <a:p>
            <a:fld id="{FA959B96-D575-4B32-AC6A-80B0CD05B0FB}" type="slidenum">
              <a:rPr lang="en-IN" smtClean="0"/>
            </a:fld>
            <a:endParaRPr lang="en-IN"/>
          </a:p>
        </p:txBody>
      </p:sp>
      <p:sp>
        <p:nvSpPr>
          <p:cNvPr id="8" name="Footer Placeholder 7"/>
          <p:cNvSpPr>
            <a:spLocks noGrp="1"/>
          </p:cNvSpPr>
          <p:nvPr>
            <p:ph type="ftr" sz="quarter" idx="12"/>
          </p:nvPr>
        </p:nvSpPr>
        <p:spPr/>
        <p:txBody>
          <a:bodyPr rtlCol="0"/>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5B1945-5027-41D2-B534-AF246455263D}" type="datetimeFigureOut">
              <a:rPr lang="en-US"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A959B96-D575-4B32-AC6A-80B0CD05B0FB}"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endParaRPr kumimoji="0" lang="en-US" smtClean="0"/>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0E5B1945-5027-41D2-B534-AF246455263D}" type="datetimeFigureOut">
              <a:rPr lang="en-US" smtClean="0"/>
            </a:fld>
            <a:endParaRPr lang="en-IN"/>
          </a:p>
        </p:txBody>
      </p:sp>
      <p:sp>
        <p:nvSpPr>
          <p:cNvPr id="22" name="Slide Number Placeholder 21"/>
          <p:cNvSpPr>
            <a:spLocks noGrp="1"/>
          </p:cNvSpPr>
          <p:nvPr>
            <p:ph type="sldNum" sz="quarter" idx="15"/>
          </p:nvPr>
        </p:nvSpPr>
        <p:spPr/>
        <p:txBody>
          <a:bodyPr rtlCol="0"/>
          <a:lstStyle/>
          <a:p>
            <a:fld id="{FA959B96-D575-4B32-AC6A-80B0CD05B0FB}" type="slidenum">
              <a:rPr lang="en-IN" smtClean="0"/>
            </a:fld>
            <a:endParaRPr lang="en-IN"/>
          </a:p>
        </p:txBody>
      </p:sp>
      <p:sp>
        <p:nvSpPr>
          <p:cNvPr id="23" name="Footer Placeholder 22"/>
          <p:cNvSpPr>
            <a:spLocks noGrp="1"/>
          </p:cNvSpPr>
          <p:nvPr>
            <p:ph type="ftr" sz="quarter" idx="16"/>
          </p:nvPr>
        </p:nvSpPr>
        <p:spPr/>
        <p:txBody>
          <a:bodyPr rtlCol="0"/>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endParaRPr kumimoji="0" lang="en-US" smtClean="0"/>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0E5B1945-5027-41D2-B534-AF246455263D}" type="datetimeFigureOut">
              <a:rPr lang="en-US" smtClean="0"/>
            </a:fld>
            <a:endParaRPr lang="en-IN"/>
          </a:p>
        </p:txBody>
      </p:sp>
      <p:sp>
        <p:nvSpPr>
          <p:cNvPr id="18" name="Slide Number Placeholder 17"/>
          <p:cNvSpPr>
            <a:spLocks noGrp="1"/>
          </p:cNvSpPr>
          <p:nvPr>
            <p:ph type="sldNum" sz="quarter" idx="11"/>
          </p:nvPr>
        </p:nvSpPr>
        <p:spPr/>
        <p:txBody>
          <a:bodyPr rtlCol="0"/>
          <a:lstStyle/>
          <a:p>
            <a:fld id="{FA959B96-D575-4B32-AC6A-80B0CD05B0FB}" type="slidenum">
              <a:rPr lang="en-IN" smtClean="0"/>
            </a:fld>
            <a:endParaRPr lang="en-IN"/>
          </a:p>
        </p:txBody>
      </p:sp>
      <p:sp>
        <p:nvSpPr>
          <p:cNvPr id="21" name="Footer Placeholder 20"/>
          <p:cNvSpPr>
            <a:spLocks noGrp="1"/>
          </p:cNvSpPr>
          <p:nvPr>
            <p:ph type="ftr" sz="quarter" idx="12"/>
          </p:nvPr>
        </p:nvSpPr>
        <p:spPr/>
        <p:txBody>
          <a:bodyPr rtlCol="0"/>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0E5B1945-5027-41D2-B534-AF246455263D}" type="datetimeFigureOut">
              <a:rPr lang="en-US" smtClean="0"/>
            </a:fld>
            <a:endParaRPr lang="en-IN"/>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IN"/>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FA959B96-D575-4B32-AC6A-80B0CD05B0FB}"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2.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2.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2.xml"/><Relationship Id="rId2" Type="http://schemas.openxmlformats.org/officeDocument/2006/relationships/image" Target="../media/image25.jpe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05472" y="-17"/>
            <a:ext cx="8215338" cy="1894362"/>
          </a:xfrm>
        </p:spPr>
        <p:txBody>
          <a:bodyPr/>
          <a:lstStyle/>
          <a:p>
            <a:r>
              <a:rPr lang="en-IN" dirty="0" smtClean="0"/>
              <a:t>Presentation on </a:t>
            </a:r>
            <a:r>
              <a:rPr lang="en-US" altLang="en-IN" dirty="0" smtClean="0"/>
              <a:t>DJANGO</a:t>
            </a:r>
            <a:endParaRPr lang="en-US" altLang="en-IN" dirty="0" smtClean="0"/>
          </a:p>
        </p:txBody>
      </p:sp>
      <p:sp>
        <p:nvSpPr>
          <p:cNvPr id="3" name="Subtitle 2"/>
          <p:cNvSpPr>
            <a:spLocks noGrp="1"/>
          </p:cNvSpPr>
          <p:nvPr>
            <p:ph type="subTitle" idx="1"/>
          </p:nvPr>
        </p:nvSpPr>
        <p:spPr>
          <a:xfrm>
            <a:off x="4511039" y="4215131"/>
            <a:ext cx="4100530" cy="1371600"/>
          </a:xfrm>
        </p:spPr>
        <p:txBody>
          <a:bodyPr/>
          <a:lstStyle/>
          <a:p>
            <a:r>
              <a:rPr lang="en-IN" dirty="0" smtClean="0"/>
              <a:t>Prepared By : Mayank Jain</a:t>
            </a:r>
            <a:endParaRPr lang="en-IN" dirty="0"/>
          </a:p>
        </p:txBody>
      </p:sp>
      <p:pic>
        <p:nvPicPr>
          <p:cNvPr id="4" name="Picture 3" descr="download.png"/>
          <p:cNvPicPr>
            <a:picLocks noChangeAspect="1"/>
          </p:cNvPicPr>
          <p:nvPr/>
        </p:nvPicPr>
        <p:blipFill>
          <a:blip r:embed="rId1"/>
          <a:stretch>
            <a:fillRect/>
          </a:stretch>
        </p:blipFill>
        <p:spPr>
          <a:xfrm>
            <a:off x="7572396" y="0"/>
            <a:ext cx="1357322" cy="1357322"/>
          </a:xfrm>
          <a:prstGeom prst="rect">
            <a:avLst/>
          </a:prstGeom>
        </p:spPr>
      </p:pic>
    </p:spTree>
  </p:cSld>
  <p:clrMapOvr>
    <a:masterClrMapping/>
  </p:clrMapOvr>
  <p:transition>
    <p:checke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05127" y="1601140"/>
            <a:ext cx="7467600" cy="1714512"/>
          </a:xfrm>
        </p:spPr>
        <p:txBody>
          <a:bodyPr>
            <a:normAutofit/>
          </a:bodyPr>
          <a:lstStyle/>
          <a:p>
            <a:r>
              <a:rPr lang="en-US" altLang="en-IN" dirty="0" smtClean="0"/>
              <a:t>Create your first project.</a:t>
            </a:r>
            <a:endParaRPr lang="en-IN" dirty="0" smtClean="0"/>
          </a:p>
          <a:p>
            <a:endParaRPr lang="en-IN" dirty="0" smtClean="0"/>
          </a:p>
        </p:txBody>
      </p:sp>
      <p:pic>
        <p:nvPicPr>
          <p:cNvPr id="4" name="Content Placeholder 3" descr="download.png"/>
          <p:cNvPicPr>
            <a:picLocks noChangeAspect="1"/>
          </p:cNvPicPr>
          <p:nvPr/>
        </p:nvPicPr>
        <p:blipFill>
          <a:blip r:embed="rId1"/>
          <a:stretch>
            <a:fillRect/>
          </a:stretch>
        </p:blipFill>
        <p:spPr>
          <a:xfrm>
            <a:off x="142844" y="0"/>
            <a:ext cx="1214414" cy="1214414"/>
          </a:xfrm>
          <a:prstGeom prst="rect">
            <a:avLst/>
          </a:prstGeom>
        </p:spPr>
      </p:pic>
      <p:sp>
        <p:nvSpPr>
          <p:cNvPr id="6" name="Content Placeholder 2"/>
          <p:cNvSpPr txBox="1"/>
          <p:nvPr/>
        </p:nvSpPr>
        <p:spPr>
          <a:xfrm>
            <a:off x="1571604" y="428604"/>
            <a:ext cx="6500858" cy="785818"/>
          </a:xfrm>
          <a:prstGeom prst="rect">
            <a:avLst/>
          </a:prstGeom>
        </p:spPr>
        <p:txBody>
          <a:bodyPr vert="horz">
            <a:normAutofit lnSpcReduction="10000"/>
          </a:bodyPr>
          <a:lstStyle/>
          <a:p>
            <a:pPr marL="274320" lvl="0" indent="-274320" algn="ctr">
              <a:spcBef>
                <a:spcPts val="600"/>
              </a:spcBef>
              <a:buClr>
                <a:schemeClr val="accent1"/>
              </a:buClr>
              <a:buSzPct val="70000"/>
              <a:defRPr/>
            </a:pPr>
            <a:r>
              <a:rPr lang="en-US" altLang="en-IN" sz="2400" b="1" dirty="0" smtClean="0">
                <a:solidFill>
                  <a:schemeClr val="tx2"/>
                </a:solidFill>
              </a:rPr>
              <a:t>Project Setup</a:t>
            </a:r>
            <a:endParaRPr lang="en-US" altLang="en-IN" sz="2400" b="1" dirty="0" smtClean="0">
              <a:solidFill>
                <a:schemeClr val="tx2"/>
              </a:solidFill>
            </a:endParaRPr>
          </a:p>
        </p:txBody>
      </p:sp>
      <p:sp>
        <p:nvSpPr>
          <p:cNvPr id="2" name="Text Box 1"/>
          <p:cNvSpPr txBox="1"/>
          <p:nvPr/>
        </p:nvSpPr>
        <p:spPr>
          <a:xfrm>
            <a:off x="1243330" y="2273935"/>
            <a:ext cx="5086350" cy="368300"/>
          </a:xfrm>
          <a:prstGeom prst="rect">
            <a:avLst/>
          </a:prstGeom>
          <a:noFill/>
        </p:spPr>
        <p:txBody>
          <a:bodyPr wrap="square" rtlCol="0">
            <a:spAutoFit/>
          </a:bodyPr>
          <a:p>
            <a:r>
              <a:rPr lang="en-US" altLang="en-US"/>
              <a:t>django-admin startapp &lt;name_of_project&gt;</a:t>
            </a:r>
            <a:endParaRPr lang="en-US" altLang="en-US"/>
          </a:p>
        </p:txBody>
      </p:sp>
      <p:sp>
        <p:nvSpPr>
          <p:cNvPr id="8" name="Text Box 7"/>
          <p:cNvSpPr txBox="1"/>
          <p:nvPr/>
        </p:nvSpPr>
        <p:spPr>
          <a:xfrm>
            <a:off x="1571625" y="2787015"/>
            <a:ext cx="5086350" cy="368300"/>
          </a:xfrm>
          <a:prstGeom prst="rect">
            <a:avLst/>
          </a:prstGeom>
          <a:noFill/>
        </p:spPr>
        <p:txBody>
          <a:bodyPr wrap="square" rtlCol="0">
            <a:spAutoFit/>
          </a:bodyPr>
          <a:p>
            <a:r>
              <a:rPr lang="en-US" altLang="en-US"/>
              <a:t>django-admin startapp myproject</a:t>
            </a:r>
            <a:endParaRPr lang="en-US" altLang="en-US"/>
          </a:p>
        </p:txBody>
      </p:sp>
      <p:pic>
        <p:nvPicPr>
          <p:cNvPr id="10" name="Picture 9"/>
          <p:cNvPicPr>
            <a:picLocks noChangeAspect="1"/>
          </p:cNvPicPr>
          <p:nvPr/>
        </p:nvPicPr>
        <p:blipFill>
          <a:blip r:embed="rId2"/>
          <a:stretch>
            <a:fillRect/>
          </a:stretch>
        </p:blipFill>
        <p:spPr>
          <a:xfrm>
            <a:off x="833755" y="3696970"/>
            <a:ext cx="7010400" cy="847725"/>
          </a:xfrm>
          <a:prstGeom prst="rect">
            <a:avLst/>
          </a:prstGeom>
        </p:spPr>
      </p:pic>
    </p:spTree>
  </p:cSld>
  <p:clrMapOvr>
    <a:masterClrMapping/>
  </p:clrMapOvr>
  <p:transition>
    <p:wheel spokes="8"/>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1"/>
          <a:stretch>
            <a:fillRect/>
          </a:stretch>
        </p:blipFill>
        <p:spPr>
          <a:xfrm>
            <a:off x="142844" y="0"/>
            <a:ext cx="1214414" cy="1214414"/>
          </a:xfrm>
          <a:prstGeom prst="rect">
            <a:avLst/>
          </a:prstGeom>
        </p:spPr>
      </p:pic>
      <p:sp>
        <p:nvSpPr>
          <p:cNvPr id="6" name="Content Placeholder 2"/>
          <p:cNvSpPr txBox="1"/>
          <p:nvPr/>
        </p:nvSpPr>
        <p:spPr>
          <a:xfrm>
            <a:off x="1571604" y="428604"/>
            <a:ext cx="6500858" cy="785818"/>
          </a:xfrm>
          <a:prstGeom prst="rect">
            <a:avLst/>
          </a:prstGeom>
        </p:spPr>
        <p:txBody>
          <a:bodyPr vert="horz">
            <a:normAutofit lnSpcReduction="10000"/>
          </a:bodyPr>
          <a:lstStyle/>
          <a:p>
            <a:pPr marL="274320" lvl="0" indent="-274320" algn="ctr">
              <a:spcBef>
                <a:spcPts val="600"/>
              </a:spcBef>
              <a:buClr>
                <a:schemeClr val="accent1"/>
              </a:buClr>
              <a:buSzPct val="70000"/>
              <a:defRPr/>
            </a:pPr>
            <a:r>
              <a:rPr lang="" altLang="en-IN" sz="2400" b="1" dirty="0" smtClean="0">
                <a:solidFill>
                  <a:schemeClr val="tx2"/>
                </a:solidFill>
              </a:rPr>
              <a:t>Setting.py</a:t>
            </a:r>
            <a:endParaRPr lang="" altLang="en-IN" sz="2400" b="1" dirty="0" smtClean="0">
              <a:solidFill>
                <a:schemeClr val="tx2"/>
              </a:solidFill>
            </a:endParaRPr>
          </a:p>
          <a:p>
            <a:pPr marL="274320" lvl="0" indent="-274320" algn="ctr">
              <a:spcBef>
                <a:spcPts val="600"/>
              </a:spcBef>
              <a:buClr>
                <a:schemeClr val="accent1"/>
              </a:buClr>
              <a:buSzPct val="70000"/>
              <a:defRPr/>
            </a:pPr>
            <a:endParaRPr lang="" altLang="en-IN" sz="2400" b="1" dirty="0" smtClean="0">
              <a:solidFill>
                <a:schemeClr val="tx2"/>
              </a:solidFill>
            </a:endParaRPr>
          </a:p>
        </p:txBody>
      </p:sp>
      <p:pic>
        <p:nvPicPr>
          <p:cNvPr id="2" name="Picture 1"/>
          <p:cNvPicPr>
            <a:picLocks noChangeAspect="1"/>
          </p:cNvPicPr>
          <p:nvPr/>
        </p:nvPicPr>
        <p:blipFill>
          <a:blip r:embed="rId2"/>
          <a:stretch>
            <a:fillRect/>
          </a:stretch>
        </p:blipFill>
        <p:spPr>
          <a:xfrm>
            <a:off x="1571625" y="1082675"/>
            <a:ext cx="5962650" cy="1981200"/>
          </a:xfrm>
          <a:prstGeom prst="rect">
            <a:avLst/>
          </a:prstGeom>
        </p:spPr>
      </p:pic>
      <p:pic>
        <p:nvPicPr>
          <p:cNvPr id="3" name="Picture 2"/>
          <p:cNvPicPr>
            <a:picLocks noChangeAspect="1"/>
          </p:cNvPicPr>
          <p:nvPr/>
        </p:nvPicPr>
        <p:blipFill>
          <a:blip r:embed="rId3"/>
          <a:stretch>
            <a:fillRect/>
          </a:stretch>
        </p:blipFill>
        <p:spPr>
          <a:xfrm>
            <a:off x="1572260" y="3251835"/>
            <a:ext cx="5961380" cy="3143250"/>
          </a:xfrm>
          <a:prstGeom prst="rect">
            <a:avLst/>
          </a:prstGeom>
        </p:spPr>
      </p:pic>
    </p:spTree>
  </p:cSld>
  <p:clrMapOvr>
    <a:masterClrMapping/>
  </p:clrMapOvr>
  <p:transition>
    <p:wheel spokes="8"/>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1"/>
          <a:stretch>
            <a:fillRect/>
          </a:stretch>
        </p:blipFill>
        <p:spPr>
          <a:xfrm>
            <a:off x="142844" y="0"/>
            <a:ext cx="1214414" cy="1214414"/>
          </a:xfrm>
          <a:prstGeom prst="rect">
            <a:avLst/>
          </a:prstGeom>
        </p:spPr>
      </p:pic>
      <p:sp>
        <p:nvSpPr>
          <p:cNvPr id="6" name="Content Placeholder 2"/>
          <p:cNvSpPr txBox="1"/>
          <p:nvPr/>
        </p:nvSpPr>
        <p:spPr>
          <a:xfrm>
            <a:off x="1571604" y="428604"/>
            <a:ext cx="6500858" cy="785818"/>
          </a:xfrm>
          <a:prstGeom prst="rect">
            <a:avLst/>
          </a:prstGeom>
        </p:spPr>
        <p:txBody>
          <a:bodyPr vert="horz">
            <a:normAutofit lnSpcReduction="10000"/>
          </a:bodyPr>
          <a:lstStyle/>
          <a:p>
            <a:pPr marL="274320" lvl="0" indent="-274320" algn="ctr">
              <a:spcBef>
                <a:spcPts val="600"/>
              </a:spcBef>
              <a:buClr>
                <a:schemeClr val="accent1"/>
              </a:buClr>
              <a:buSzPct val="70000"/>
              <a:defRPr/>
            </a:pPr>
            <a:r>
              <a:rPr lang="en-US" altLang="en-IN" sz="2400" b="1" dirty="0" smtClean="0">
                <a:solidFill>
                  <a:schemeClr val="tx2"/>
                </a:solidFill>
              </a:rPr>
              <a:t>Setting.py</a:t>
            </a:r>
            <a:endParaRPr lang="en-US" altLang="en-IN" sz="2400" b="1" dirty="0" smtClean="0">
              <a:solidFill>
                <a:schemeClr val="tx2"/>
              </a:solidFill>
            </a:endParaRPr>
          </a:p>
          <a:p>
            <a:pPr marL="274320" lvl="0" indent="-274320" algn="ctr">
              <a:spcBef>
                <a:spcPts val="600"/>
              </a:spcBef>
              <a:buClr>
                <a:schemeClr val="accent1"/>
              </a:buClr>
              <a:buSzPct val="70000"/>
              <a:defRPr/>
            </a:pPr>
            <a:endParaRPr lang="en-US" altLang="en-IN" sz="2400" b="1" dirty="0" smtClean="0">
              <a:solidFill>
                <a:schemeClr val="tx2"/>
              </a:solidFill>
            </a:endParaRPr>
          </a:p>
        </p:txBody>
      </p:sp>
      <p:pic>
        <p:nvPicPr>
          <p:cNvPr id="5" name="Picture 4"/>
          <p:cNvPicPr>
            <a:picLocks noChangeAspect="1"/>
          </p:cNvPicPr>
          <p:nvPr/>
        </p:nvPicPr>
        <p:blipFill>
          <a:blip r:embed="rId2"/>
          <a:stretch>
            <a:fillRect/>
          </a:stretch>
        </p:blipFill>
        <p:spPr>
          <a:xfrm>
            <a:off x="1066800" y="1117600"/>
            <a:ext cx="7010400" cy="3124200"/>
          </a:xfrm>
          <a:prstGeom prst="rect">
            <a:avLst/>
          </a:prstGeom>
        </p:spPr>
      </p:pic>
      <p:pic>
        <p:nvPicPr>
          <p:cNvPr id="7" name="Picture 6"/>
          <p:cNvPicPr>
            <a:picLocks noChangeAspect="1"/>
          </p:cNvPicPr>
          <p:nvPr/>
        </p:nvPicPr>
        <p:blipFill>
          <a:blip r:embed="rId3"/>
          <a:stretch>
            <a:fillRect/>
          </a:stretch>
        </p:blipFill>
        <p:spPr>
          <a:xfrm>
            <a:off x="1066800" y="4432300"/>
            <a:ext cx="7005955" cy="1428750"/>
          </a:xfrm>
          <a:prstGeom prst="rect">
            <a:avLst/>
          </a:prstGeom>
        </p:spPr>
      </p:pic>
    </p:spTree>
  </p:cSld>
  <p:clrMapOvr>
    <a:masterClrMapping/>
  </p:clrMapOvr>
  <p:transition>
    <p:wheel spokes="8"/>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1"/>
          <a:stretch>
            <a:fillRect/>
          </a:stretch>
        </p:blipFill>
        <p:spPr>
          <a:xfrm>
            <a:off x="142844" y="0"/>
            <a:ext cx="1214414" cy="1214414"/>
          </a:xfrm>
          <a:prstGeom prst="rect">
            <a:avLst/>
          </a:prstGeom>
        </p:spPr>
      </p:pic>
      <p:sp>
        <p:nvSpPr>
          <p:cNvPr id="6" name="Content Placeholder 2"/>
          <p:cNvSpPr txBox="1"/>
          <p:nvPr/>
        </p:nvSpPr>
        <p:spPr>
          <a:xfrm>
            <a:off x="1571604" y="428604"/>
            <a:ext cx="6500858" cy="785818"/>
          </a:xfrm>
          <a:prstGeom prst="rect">
            <a:avLst/>
          </a:prstGeom>
        </p:spPr>
        <p:txBody>
          <a:bodyPr vert="horz">
            <a:normAutofit lnSpcReduction="10000"/>
          </a:bodyPr>
          <a:lstStyle/>
          <a:p>
            <a:pPr marL="274320" lvl="0" indent="-274320" algn="ctr">
              <a:spcBef>
                <a:spcPts val="600"/>
              </a:spcBef>
              <a:buClr>
                <a:schemeClr val="accent1"/>
              </a:buClr>
              <a:buSzPct val="70000"/>
              <a:defRPr/>
            </a:pPr>
            <a:r>
              <a:rPr lang="" altLang="en-US" sz="2400" b="1" dirty="0" smtClean="0">
                <a:solidFill>
                  <a:schemeClr val="tx2"/>
                </a:solidFill>
              </a:rPr>
              <a:t>models.py</a:t>
            </a:r>
            <a:endParaRPr lang="en-US" altLang="en-IN" sz="2400" b="1" dirty="0" smtClean="0">
              <a:solidFill>
                <a:schemeClr val="tx2"/>
              </a:solidFill>
            </a:endParaRPr>
          </a:p>
          <a:p>
            <a:pPr marL="274320" lvl="0" indent="-274320" algn="ctr">
              <a:spcBef>
                <a:spcPts val="600"/>
              </a:spcBef>
              <a:buClr>
                <a:schemeClr val="accent1"/>
              </a:buClr>
              <a:buSzPct val="70000"/>
              <a:defRPr/>
            </a:pPr>
            <a:endParaRPr lang="en-US" altLang="en-IN" sz="2400" b="1" dirty="0" smtClean="0">
              <a:solidFill>
                <a:schemeClr val="tx2"/>
              </a:solidFill>
            </a:endParaRPr>
          </a:p>
        </p:txBody>
      </p:sp>
      <p:pic>
        <p:nvPicPr>
          <p:cNvPr id="2" name="Picture 1"/>
          <p:cNvPicPr>
            <a:picLocks noChangeAspect="1"/>
          </p:cNvPicPr>
          <p:nvPr/>
        </p:nvPicPr>
        <p:blipFill>
          <a:blip r:embed="rId2"/>
          <a:stretch>
            <a:fillRect/>
          </a:stretch>
        </p:blipFill>
        <p:spPr>
          <a:xfrm>
            <a:off x="1356995" y="1901190"/>
            <a:ext cx="6200775" cy="2486025"/>
          </a:xfrm>
          <a:prstGeom prst="rect">
            <a:avLst/>
          </a:prstGeom>
        </p:spPr>
      </p:pic>
    </p:spTree>
  </p:cSld>
  <p:clrMapOvr>
    <a:masterClrMapping/>
  </p:clrMapOvr>
  <p:transition>
    <p:wheel spokes="8"/>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1"/>
          <a:stretch>
            <a:fillRect/>
          </a:stretch>
        </p:blipFill>
        <p:spPr>
          <a:xfrm>
            <a:off x="142844" y="0"/>
            <a:ext cx="1214414" cy="1214414"/>
          </a:xfrm>
          <a:prstGeom prst="rect">
            <a:avLst/>
          </a:prstGeom>
        </p:spPr>
      </p:pic>
      <p:sp>
        <p:nvSpPr>
          <p:cNvPr id="6" name="Content Placeholder 2"/>
          <p:cNvSpPr txBox="1"/>
          <p:nvPr/>
        </p:nvSpPr>
        <p:spPr>
          <a:xfrm>
            <a:off x="1571604" y="428604"/>
            <a:ext cx="6500858" cy="785818"/>
          </a:xfrm>
          <a:prstGeom prst="rect">
            <a:avLst/>
          </a:prstGeom>
        </p:spPr>
        <p:txBody>
          <a:bodyPr vert="horz">
            <a:normAutofit lnSpcReduction="10000"/>
          </a:bodyPr>
          <a:lstStyle/>
          <a:p>
            <a:pPr marL="274320" lvl="0" indent="-274320" algn="ctr">
              <a:spcBef>
                <a:spcPts val="600"/>
              </a:spcBef>
              <a:buClr>
                <a:schemeClr val="accent1"/>
              </a:buClr>
              <a:buSzPct val="70000"/>
              <a:defRPr/>
            </a:pPr>
            <a:r>
              <a:rPr lang="" altLang="en-US" sz="2400" b="1" dirty="0" smtClean="0">
                <a:solidFill>
                  <a:schemeClr val="tx2"/>
                </a:solidFill>
              </a:rPr>
              <a:t>forms.py</a:t>
            </a:r>
            <a:endParaRPr lang="en-US" altLang="en-IN" sz="2400" b="1" dirty="0" smtClean="0">
              <a:solidFill>
                <a:schemeClr val="tx2"/>
              </a:solidFill>
            </a:endParaRPr>
          </a:p>
          <a:p>
            <a:pPr marL="274320" lvl="0" indent="-274320" algn="ctr">
              <a:spcBef>
                <a:spcPts val="600"/>
              </a:spcBef>
              <a:buClr>
                <a:schemeClr val="accent1"/>
              </a:buClr>
              <a:buSzPct val="70000"/>
              <a:defRPr/>
            </a:pPr>
            <a:endParaRPr lang="en-US" altLang="en-IN" sz="2400" b="1" dirty="0" smtClean="0">
              <a:solidFill>
                <a:schemeClr val="tx2"/>
              </a:solidFill>
            </a:endParaRPr>
          </a:p>
        </p:txBody>
      </p:sp>
      <p:pic>
        <p:nvPicPr>
          <p:cNvPr id="3" name="Picture 2"/>
          <p:cNvPicPr>
            <a:picLocks noChangeAspect="1"/>
          </p:cNvPicPr>
          <p:nvPr/>
        </p:nvPicPr>
        <p:blipFill>
          <a:blip r:embed="rId2"/>
          <a:stretch>
            <a:fillRect/>
          </a:stretch>
        </p:blipFill>
        <p:spPr>
          <a:xfrm>
            <a:off x="243205" y="1690370"/>
            <a:ext cx="8281035" cy="3219450"/>
          </a:xfrm>
          <a:prstGeom prst="rect">
            <a:avLst/>
          </a:prstGeom>
        </p:spPr>
      </p:pic>
    </p:spTree>
  </p:cSld>
  <p:clrMapOvr>
    <a:masterClrMapping/>
  </p:clrMapOvr>
  <p:transition>
    <p:wheel spokes="8"/>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1"/>
          <a:stretch>
            <a:fillRect/>
          </a:stretch>
        </p:blipFill>
        <p:spPr>
          <a:xfrm>
            <a:off x="142844" y="0"/>
            <a:ext cx="1214414" cy="1214414"/>
          </a:xfrm>
          <a:prstGeom prst="rect">
            <a:avLst/>
          </a:prstGeom>
        </p:spPr>
      </p:pic>
      <p:sp>
        <p:nvSpPr>
          <p:cNvPr id="6" name="Content Placeholder 2"/>
          <p:cNvSpPr txBox="1"/>
          <p:nvPr/>
        </p:nvSpPr>
        <p:spPr>
          <a:xfrm>
            <a:off x="1571604" y="428604"/>
            <a:ext cx="6500858" cy="785818"/>
          </a:xfrm>
          <a:prstGeom prst="rect">
            <a:avLst/>
          </a:prstGeom>
        </p:spPr>
        <p:txBody>
          <a:bodyPr vert="horz">
            <a:normAutofit lnSpcReduction="10000"/>
          </a:bodyPr>
          <a:lstStyle/>
          <a:p>
            <a:pPr marL="274320" lvl="0" indent="-274320" algn="ctr">
              <a:spcBef>
                <a:spcPts val="600"/>
              </a:spcBef>
              <a:buClr>
                <a:schemeClr val="accent1"/>
              </a:buClr>
              <a:buSzPct val="70000"/>
              <a:defRPr/>
            </a:pPr>
            <a:r>
              <a:rPr lang="" altLang="en-US" sz="2400" b="1" dirty="0" smtClean="0">
                <a:solidFill>
                  <a:schemeClr val="tx2"/>
                </a:solidFill>
              </a:rPr>
              <a:t>view</a:t>
            </a:r>
            <a:r>
              <a:rPr lang="en-US" altLang="en-US" sz="2400" b="1" dirty="0" smtClean="0">
                <a:solidFill>
                  <a:schemeClr val="tx2"/>
                </a:solidFill>
              </a:rPr>
              <a:t>s.py</a:t>
            </a:r>
            <a:endParaRPr lang="en-US" altLang="en-IN" sz="2400" b="1" dirty="0" smtClean="0">
              <a:solidFill>
                <a:schemeClr val="tx2"/>
              </a:solidFill>
            </a:endParaRPr>
          </a:p>
          <a:p>
            <a:pPr marL="274320" lvl="0" indent="-274320" algn="ctr">
              <a:spcBef>
                <a:spcPts val="600"/>
              </a:spcBef>
              <a:buClr>
                <a:schemeClr val="accent1"/>
              </a:buClr>
              <a:buSzPct val="70000"/>
              <a:defRPr/>
            </a:pPr>
            <a:endParaRPr lang="en-US" altLang="en-IN" sz="2400" b="1" dirty="0" smtClean="0">
              <a:solidFill>
                <a:schemeClr val="tx2"/>
              </a:solidFill>
            </a:endParaRPr>
          </a:p>
        </p:txBody>
      </p:sp>
      <p:pic>
        <p:nvPicPr>
          <p:cNvPr id="2" name="Picture 1"/>
          <p:cNvPicPr>
            <a:picLocks noChangeAspect="1"/>
          </p:cNvPicPr>
          <p:nvPr/>
        </p:nvPicPr>
        <p:blipFill>
          <a:blip r:embed="rId2"/>
          <a:stretch>
            <a:fillRect/>
          </a:stretch>
        </p:blipFill>
        <p:spPr>
          <a:xfrm>
            <a:off x="441960" y="1413510"/>
            <a:ext cx="7820025" cy="2428875"/>
          </a:xfrm>
          <a:prstGeom prst="rect">
            <a:avLst/>
          </a:prstGeom>
        </p:spPr>
      </p:pic>
      <p:pic>
        <p:nvPicPr>
          <p:cNvPr id="5" name="Picture 4"/>
          <p:cNvPicPr>
            <a:picLocks noChangeAspect="1"/>
          </p:cNvPicPr>
          <p:nvPr/>
        </p:nvPicPr>
        <p:blipFill>
          <a:blip r:embed="rId3"/>
          <a:stretch>
            <a:fillRect/>
          </a:stretch>
        </p:blipFill>
        <p:spPr>
          <a:xfrm>
            <a:off x="441960" y="4217035"/>
            <a:ext cx="7496175" cy="1962150"/>
          </a:xfrm>
          <a:prstGeom prst="rect">
            <a:avLst/>
          </a:prstGeom>
        </p:spPr>
      </p:pic>
    </p:spTree>
  </p:cSld>
  <p:clrMapOvr>
    <a:masterClrMapping/>
  </p:clrMapOvr>
  <p:transition>
    <p:wheel spokes="8"/>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1"/>
          <a:stretch>
            <a:fillRect/>
          </a:stretch>
        </p:blipFill>
        <p:spPr>
          <a:xfrm>
            <a:off x="142844" y="0"/>
            <a:ext cx="1214414" cy="1214414"/>
          </a:xfrm>
          <a:prstGeom prst="rect">
            <a:avLst/>
          </a:prstGeom>
        </p:spPr>
      </p:pic>
      <p:sp>
        <p:nvSpPr>
          <p:cNvPr id="6" name="Content Placeholder 2"/>
          <p:cNvSpPr txBox="1"/>
          <p:nvPr/>
        </p:nvSpPr>
        <p:spPr>
          <a:xfrm>
            <a:off x="1571604" y="428604"/>
            <a:ext cx="6500858" cy="785818"/>
          </a:xfrm>
          <a:prstGeom prst="rect">
            <a:avLst/>
          </a:prstGeom>
        </p:spPr>
        <p:txBody>
          <a:bodyPr vert="horz">
            <a:normAutofit lnSpcReduction="10000"/>
          </a:bodyPr>
          <a:lstStyle/>
          <a:p>
            <a:pPr marL="274320" lvl="0" indent="-274320" algn="ctr">
              <a:spcBef>
                <a:spcPts val="600"/>
              </a:spcBef>
              <a:buClr>
                <a:schemeClr val="accent1"/>
              </a:buClr>
              <a:buSzPct val="70000"/>
              <a:defRPr/>
            </a:pPr>
            <a:r>
              <a:rPr lang="en-US" altLang="en-US" sz="2400" b="1" dirty="0" smtClean="0">
                <a:solidFill>
                  <a:schemeClr val="tx2"/>
                </a:solidFill>
              </a:rPr>
              <a:t>views.py</a:t>
            </a:r>
            <a:endParaRPr lang="en-US" altLang="en-IN" sz="2400" b="1" dirty="0" smtClean="0">
              <a:solidFill>
                <a:schemeClr val="tx2"/>
              </a:solidFill>
            </a:endParaRPr>
          </a:p>
          <a:p>
            <a:pPr marL="274320" lvl="0" indent="-274320" algn="ctr">
              <a:spcBef>
                <a:spcPts val="600"/>
              </a:spcBef>
              <a:buClr>
                <a:schemeClr val="accent1"/>
              </a:buClr>
              <a:buSzPct val="70000"/>
              <a:defRPr/>
            </a:pPr>
            <a:endParaRPr lang="en-US" altLang="en-IN" sz="2400" b="1" dirty="0" smtClean="0">
              <a:solidFill>
                <a:schemeClr val="tx2"/>
              </a:solidFill>
            </a:endParaRPr>
          </a:p>
        </p:txBody>
      </p:sp>
      <p:pic>
        <p:nvPicPr>
          <p:cNvPr id="3" name="Picture 2"/>
          <p:cNvPicPr>
            <a:picLocks noChangeAspect="1"/>
          </p:cNvPicPr>
          <p:nvPr/>
        </p:nvPicPr>
        <p:blipFill>
          <a:blip r:embed="rId2"/>
          <a:stretch>
            <a:fillRect/>
          </a:stretch>
        </p:blipFill>
        <p:spPr>
          <a:xfrm>
            <a:off x="955040" y="1871345"/>
            <a:ext cx="7000875" cy="3114675"/>
          </a:xfrm>
          <a:prstGeom prst="rect">
            <a:avLst/>
          </a:prstGeom>
        </p:spPr>
      </p:pic>
    </p:spTree>
  </p:cSld>
  <p:clrMapOvr>
    <a:masterClrMapping/>
  </p:clrMapOvr>
  <p:transition>
    <p:wheel spokes="8"/>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1"/>
          <a:stretch>
            <a:fillRect/>
          </a:stretch>
        </p:blipFill>
        <p:spPr>
          <a:xfrm>
            <a:off x="142844" y="0"/>
            <a:ext cx="1214414" cy="1214414"/>
          </a:xfrm>
          <a:prstGeom prst="rect">
            <a:avLst/>
          </a:prstGeom>
        </p:spPr>
      </p:pic>
      <p:sp>
        <p:nvSpPr>
          <p:cNvPr id="6" name="Content Placeholder 2"/>
          <p:cNvSpPr txBox="1"/>
          <p:nvPr/>
        </p:nvSpPr>
        <p:spPr>
          <a:xfrm>
            <a:off x="1571604" y="428604"/>
            <a:ext cx="6500858" cy="785818"/>
          </a:xfrm>
          <a:prstGeom prst="rect">
            <a:avLst/>
          </a:prstGeom>
        </p:spPr>
        <p:txBody>
          <a:bodyPr vert="horz">
            <a:normAutofit/>
          </a:bodyPr>
          <a:lstStyle/>
          <a:p>
            <a:pPr marL="274320" lvl="0" indent="-274320" algn="ctr">
              <a:spcBef>
                <a:spcPts val="600"/>
              </a:spcBef>
              <a:buClr>
                <a:schemeClr val="accent1"/>
              </a:buClr>
              <a:buSzPct val="70000"/>
              <a:defRPr/>
            </a:pPr>
            <a:r>
              <a:rPr lang="" altLang="en-US" sz="2400" b="1" dirty="0" smtClean="0">
                <a:solidFill>
                  <a:schemeClr val="tx2"/>
                </a:solidFill>
              </a:rPr>
              <a:t>url</a:t>
            </a:r>
            <a:r>
              <a:rPr lang="en-US" altLang="en-US" sz="2400" b="1" dirty="0" smtClean="0">
                <a:solidFill>
                  <a:schemeClr val="tx2"/>
                </a:solidFill>
              </a:rPr>
              <a:t>s.py</a:t>
            </a:r>
            <a:endParaRPr lang="en-US" altLang="en-IN" sz="2400" b="1" dirty="0" smtClean="0">
              <a:solidFill>
                <a:schemeClr val="tx2"/>
              </a:solidFill>
            </a:endParaRPr>
          </a:p>
          <a:p>
            <a:pPr marL="274320" lvl="0" indent="-274320" algn="ctr">
              <a:spcBef>
                <a:spcPts val="600"/>
              </a:spcBef>
              <a:buClr>
                <a:schemeClr val="accent1"/>
              </a:buClr>
              <a:buSzPct val="70000"/>
              <a:defRPr/>
            </a:pPr>
            <a:endParaRPr lang="" altLang="en-US" sz="2400" b="1" dirty="0" smtClean="0">
              <a:solidFill>
                <a:schemeClr val="tx2"/>
              </a:solidFill>
            </a:endParaRPr>
          </a:p>
        </p:txBody>
      </p:sp>
      <p:pic>
        <p:nvPicPr>
          <p:cNvPr id="2" name="Picture 1"/>
          <p:cNvPicPr>
            <a:picLocks noChangeAspect="1"/>
          </p:cNvPicPr>
          <p:nvPr/>
        </p:nvPicPr>
        <p:blipFill>
          <a:blip r:embed="rId2"/>
          <a:stretch>
            <a:fillRect/>
          </a:stretch>
        </p:blipFill>
        <p:spPr>
          <a:xfrm>
            <a:off x="1356995" y="1800225"/>
            <a:ext cx="6391275" cy="2714625"/>
          </a:xfrm>
          <a:prstGeom prst="rect">
            <a:avLst/>
          </a:prstGeom>
        </p:spPr>
      </p:pic>
    </p:spTree>
  </p:cSld>
  <p:clrMapOvr>
    <a:masterClrMapping/>
  </p:clrMapOvr>
  <p:transition>
    <p:wheel spokes="8"/>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1"/>
          <a:stretch>
            <a:fillRect/>
          </a:stretch>
        </p:blipFill>
        <p:spPr>
          <a:xfrm>
            <a:off x="142844" y="0"/>
            <a:ext cx="1214414" cy="1214414"/>
          </a:xfrm>
          <a:prstGeom prst="rect">
            <a:avLst/>
          </a:prstGeom>
        </p:spPr>
      </p:pic>
      <p:sp>
        <p:nvSpPr>
          <p:cNvPr id="6" name="Content Placeholder 2"/>
          <p:cNvSpPr txBox="1"/>
          <p:nvPr/>
        </p:nvSpPr>
        <p:spPr>
          <a:xfrm>
            <a:off x="1571604" y="428604"/>
            <a:ext cx="6500858" cy="785818"/>
          </a:xfrm>
          <a:prstGeom prst="rect">
            <a:avLst/>
          </a:prstGeom>
        </p:spPr>
        <p:txBody>
          <a:bodyPr vert="horz">
            <a:normAutofit/>
          </a:bodyPr>
          <a:lstStyle/>
          <a:p>
            <a:pPr marL="274320" lvl="0" indent="-274320" algn="ctr">
              <a:spcBef>
                <a:spcPts val="600"/>
              </a:spcBef>
              <a:buClr>
                <a:schemeClr val="accent1"/>
              </a:buClr>
              <a:buSzPct val="70000"/>
              <a:defRPr/>
            </a:pPr>
            <a:r>
              <a:rPr lang="" altLang="en-US" sz="2400" b="1" dirty="0" smtClean="0">
                <a:solidFill>
                  <a:schemeClr val="tx2"/>
                </a:solidFill>
              </a:rPr>
              <a:t>Templates</a:t>
            </a:r>
            <a:endParaRPr lang="en-US" altLang="en-IN" sz="2400" b="1" dirty="0" smtClean="0">
              <a:solidFill>
                <a:schemeClr val="tx2"/>
              </a:solidFill>
            </a:endParaRPr>
          </a:p>
          <a:p>
            <a:pPr marL="274320" lvl="0" indent="-274320" algn="ctr">
              <a:spcBef>
                <a:spcPts val="600"/>
              </a:spcBef>
              <a:buClr>
                <a:schemeClr val="accent1"/>
              </a:buClr>
              <a:buSzPct val="70000"/>
              <a:defRPr/>
            </a:pPr>
            <a:endParaRPr lang="en-US" altLang="en-US" sz="2400" b="1" dirty="0" smtClean="0">
              <a:solidFill>
                <a:schemeClr val="tx2"/>
              </a:solidFill>
            </a:endParaRPr>
          </a:p>
        </p:txBody>
      </p:sp>
      <p:sp>
        <p:nvSpPr>
          <p:cNvPr id="3" name="Content Placeholder 2"/>
          <p:cNvSpPr>
            <a:spLocks noGrp="1"/>
          </p:cNvSpPr>
          <p:nvPr>
            <p:ph sz="quarter" idx="1"/>
          </p:nvPr>
        </p:nvSpPr>
        <p:spPr>
          <a:xfrm>
            <a:off x="743557" y="1293800"/>
            <a:ext cx="7467600" cy="1714512"/>
          </a:xfrm>
        </p:spPr>
        <p:txBody>
          <a:bodyPr>
            <a:normAutofit/>
          </a:bodyPr>
          <a:p>
            <a:r>
              <a:rPr lang="" altLang="en-IN" dirty="0" smtClean="0"/>
              <a:t>index</a:t>
            </a:r>
            <a:r>
              <a:rPr lang="en-IN" dirty="0" smtClean="0"/>
              <a:t>.</a:t>
            </a:r>
            <a:r>
              <a:rPr lang="" altLang="en-IN" dirty="0" smtClean="0"/>
              <a:t>html</a:t>
            </a:r>
            <a:endParaRPr lang="en-IN" dirty="0" smtClean="0"/>
          </a:p>
          <a:p>
            <a:endParaRPr lang="en-IN" dirty="0" smtClean="0"/>
          </a:p>
        </p:txBody>
      </p:sp>
      <p:pic>
        <p:nvPicPr>
          <p:cNvPr id="5" name="Picture 4"/>
          <p:cNvPicPr>
            <a:picLocks noChangeAspect="1"/>
          </p:cNvPicPr>
          <p:nvPr/>
        </p:nvPicPr>
        <p:blipFill>
          <a:blip r:embed="rId2"/>
          <a:stretch>
            <a:fillRect/>
          </a:stretch>
        </p:blipFill>
        <p:spPr>
          <a:xfrm>
            <a:off x="743585" y="2181225"/>
            <a:ext cx="6391275" cy="2495550"/>
          </a:xfrm>
          <a:prstGeom prst="rect">
            <a:avLst/>
          </a:prstGeom>
        </p:spPr>
      </p:pic>
    </p:spTree>
  </p:cSld>
  <p:clrMapOvr>
    <a:masterClrMapping/>
  </p:clrMapOvr>
  <p:transition>
    <p:wheel spokes="8"/>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1"/>
          <a:stretch>
            <a:fillRect/>
          </a:stretch>
        </p:blipFill>
        <p:spPr>
          <a:xfrm>
            <a:off x="142844" y="0"/>
            <a:ext cx="1214414" cy="1214414"/>
          </a:xfrm>
          <a:prstGeom prst="rect">
            <a:avLst/>
          </a:prstGeom>
        </p:spPr>
      </p:pic>
      <p:sp>
        <p:nvSpPr>
          <p:cNvPr id="6" name="Content Placeholder 2"/>
          <p:cNvSpPr txBox="1"/>
          <p:nvPr/>
        </p:nvSpPr>
        <p:spPr>
          <a:xfrm>
            <a:off x="1571604" y="428604"/>
            <a:ext cx="6500858" cy="785818"/>
          </a:xfrm>
          <a:prstGeom prst="rect">
            <a:avLst/>
          </a:prstGeom>
        </p:spPr>
        <p:txBody>
          <a:bodyPr vert="horz">
            <a:normAutofit/>
          </a:bodyPr>
          <a:lstStyle/>
          <a:p>
            <a:pPr marL="274320" lvl="0" indent="-274320" algn="ctr">
              <a:spcBef>
                <a:spcPts val="600"/>
              </a:spcBef>
              <a:buClr>
                <a:schemeClr val="accent1"/>
              </a:buClr>
              <a:buSzPct val="70000"/>
              <a:defRPr/>
            </a:pPr>
            <a:r>
              <a:rPr lang="en-US" altLang="en-US" sz="2400" b="1" dirty="0" smtClean="0">
                <a:solidFill>
                  <a:schemeClr val="tx2"/>
                </a:solidFill>
              </a:rPr>
              <a:t>Templates</a:t>
            </a:r>
            <a:endParaRPr lang="en-US" altLang="en-IN" sz="2400" b="1" dirty="0" smtClean="0">
              <a:solidFill>
                <a:schemeClr val="tx2"/>
              </a:solidFill>
            </a:endParaRPr>
          </a:p>
          <a:p>
            <a:pPr marL="274320" lvl="0" indent="-274320" algn="ctr">
              <a:spcBef>
                <a:spcPts val="600"/>
              </a:spcBef>
              <a:buClr>
                <a:schemeClr val="accent1"/>
              </a:buClr>
              <a:buSzPct val="70000"/>
              <a:defRPr/>
            </a:pPr>
            <a:endParaRPr lang="en-US" altLang="en-US" sz="2400" b="1" dirty="0" smtClean="0">
              <a:solidFill>
                <a:schemeClr val="tx2"/>
              </a:solidFill>
            </a:endParaRPr>
          </a:p>
        </p:txBody>
      </p:sp>
      <p:sp>
        <p:nvSpPr>
          <p:cNvPr id="3" name="Content Placeholder 2"/>
          <p:cNvSpPr>
            <a:spLocks noGrp="1"/>
          </p:cNvSpPr>
          <p:nvPr>
            <p:ph sz="quarter" idx="1"/>
          </p:nvPr>
        </p:nvSpPr>
        <p:spPr>
          <a:xfrm>
            <a:off x="743557" y="1293800"/>
            <a:ext cx="7467600" cy="1714512"/>
          </a:xfrm>
        </p:spPr>
        <p:txBody>
          <a:bodyPr>
            <a:normAutofit/>
          </a:bodyPr>
          <a:p>
            <a:r>
              <a:rPr dirty="0" smtClean="0"/>
              <a:t>employeeData.html</a:t>
            </a:r>
            <a:endParaRPr dirty="0" smtClean="0"/>
          </a:p>
          <a:p>
            <a:endParaRPr lang="en-IN" dirty="0" smtClean="0"/>
          </a:p>
        </p:txBody>
      </p:sp>
      <p:pic>
        <p:nvPicPr>
          <p:cNvPr id="2" name="Picture 1"/>
          <p:cNvPicPr>
            <a:picLocks noChangeAspect="1"/>
          </p:cNvPicPr>
          <p:nvPr/>
        </p:nvPicPr>
        <p:blipFill>
          <a:blip r:embed="rId2"/>
          <a:stretch>
            <a:fillRect/>
          </a:stretch>
        </p:blipFill>
        <p:spPr>
          <a:xfrm>
            <a:off x="898525" y="1969135"/>
            <a:ext cx="6572250" cy="3991610"/>
          </a:xfrm>
          <a:prstGeom prst="rect">
            <a:avLst/>
          </a:prstGeom>
        </p:spPr>
      </p:pic>
    </p:spTree>
  </p:cSld>
  <p:clrMapOvr>
    <a:masterClrMapping/>
  </p:clrMapOvr>
  <p:transition>
    <p:wheel spokes="8"/>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0232" y="214290"/>
            <a:ext cx="5610212" cy="1143000"/>
          </a:xfrm>
        </p:spPr>
        <p:txBody>
          <a:bodyPr/>
          <a:lstStyle/>
          <a:p>
            <a:pPr algn="ctr"/>
            <a:r>
              <a:rPr lang="en-IN" b="1" dirty="0" smtClean="0"/>
              <a:t>Content</a:t>
            </a:r>
            <a:endParaRPr lang="en-IN" b="1" dirty="0"/>
          </a:p>
        </p:txBody>
      </p:sp>
      <p:sp>
        <p:nvSpPr>
          <p:cNvPr id="3" name="Content Placeholder 2"/>
          <p:cNvSpPr>
            <a:spLocks noGrp="1"/>
          </p:cNvSpPr>
          <p:nvPr>
            <p:ph sz="quarter" idx="1"/>
          </p:nvPr>
        </p:nvSpPr>
        <p:spPr>
          <a:xfrm>
            <a:off x="571472" y="1643050"/>
            <a:ext cx="7467600" cy="4786346"/>
          </a:xfrm>
        </p:spPr>
        <p:txBody>
          <a:bodyPr/>
          <a:lstStyle/>
          <a:p>
            <a:r>
              <a:rPr lang="en-US" altLang="en-IN" dirty="0" smtClean="0"/>
              <a:t>Introduction</a:t>
            </a:r>
            <a:endParaRPr lang="en-IN" dirty="0" smtClean="0"/>
          </a:p>
          <a:p>
            <a:r>
              <a:rPr lang="en-IN" dirty="0" smtClean="0"/>
              <a:t>Characteristics of Django</a:t>
            </a:r>
            <a:endParaRPr lang="en-IN" dirty="0" smtClean="0"/>
          </a:p>
          <a:p>
            <a:r>
              <a:rPr lang="en-IN" dirty="0" smtClean="0"/>
              <a:t>Features of Django</a:t>
            </a:r>
            <a:endParaRPr lang="en-IN" dirty="0" smtClean="0"/>
          </a:p>
          <a:p>
            <a:r>
              <a:rPr lang="en-IN" dirty="0" smtClean="0">
                <a:sym typeface="+mn-ea"/>
              </a:rPr>
              <a:t>Companies Using Django</a:t>
            </a:r>
            <a:endParaRPr lang="en-IN" dirty="0" smtClean="0"/>
          </a:p>
          <a:p>
            <a:r>
              <a:rPr lang="en-IN" dirty="0" smtClean="0"/>
              <a:t>Django Architecture</a:t>
            </a:r>
            <a:endParaRPr lang="en-IN" dirty="0" smtClean="0"/>
          </a:p>
          <a:p>
            <a:r>
              <a:rPr lang="en-US" altLang="en-IN" dirty="0" smtClean="0"/>
              <a:t>Setup &amp; Installation</a:t>
            </a:r>
            <a:endParaRPr lang="en-IN" dirty="0" smtClean="0"/>
          </a:p>
          <a:p>
            <a:r>
              <a:rPr lang="" altLang="en-US" dirty="0" smtClean="0"/>
              <a:t>CRUD Operation</a:t>
            </a:r>
            <a:endParaRPr lang="" altLang="en-US" dirty="0" smtClean="0"/>
          </a:p>
        </p:txBody>
      </p:sp>
      <p:pic>
        <p:nvPicPr>
          <p:cNvPr id="4" name="Content Placeholder 3" descr="download.png"/>
          <p:cNvPicPr>
            <a:picLocks noChangeAspect="1"/>
          </p:cNvPicPr>
          <p:nvPr/>
        </p:nvPicPr>
        <p:blipFill>
          <a:blip r:embed="rId1"/>
          <a:stretch>
            <a:fillRect/>
          </a:stretch>
        </p:blipFill>
        <p:spPr>
          <a:xfrm>
            <a:off x="142844" y="0"/>
            <a:ext cx="1214414" cy="1214414"/>
          </a:xfrm>
          <a:prstGeom prst="rect">
            <a:avLst/>
          </a:prstGeom>
        </p:spPr>
      </p:pic>
    </p:spTree>
  </p:cSld>
  <p:clrMapOvr>
    <a:masterClrMapping/>
  </p:clrMapOvr>
  <p:transition>
    <p:wheel spokes="8"/>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1"/>
          <a:stretch>
            <a:fillRect/>
          </a:stretch>
        </p:blipFill>
        <p:spPr>
          <a:xfrm>
            <a:off x="142844" y="0"/>
            <a:ext cx="1214414" cy="1214414"/>
          </a:xfrm>
          <a:prstGeom prst="rect">
            <a:avLst/>
          </a:prstGeom>
        </p:spPr>
      </p:pic>
      <p:sp>
        <p:nvSpPr>
          <p:cNvPr id="6" name="Content Placeholder 2"/>
          <p:cNvSpPr txBox="1"/>
          <p:nvPr/>
        </p:nvSpPr>
        <p:spPr>
          <a:xfrm>
            <a:off x="1571604" y="428604"/>
            <a:ext cx="6500858" cy="785818"/>
          </a:xfrm>
          <a:prstGeom prst="rect">
            <a:avLst/>
          </a:prstGeom>
        </p:spPr>
        <p:txBody>
          <a:bodyPr vert="horz">
            <a:normAutofit/>
          </a:bodyPr>
          <a:lstStyle/>
          <a:p>
            <a:pPr marL="274320" lvl="0" indent="-274320" algn="ctr">
              <a:spcBef>
                <a:spcPts val="600"/>
              </a:spcBef>
              <a:buClr>
                <a:schemeClr val="accent1"/>
              </a:buClr>
              <a:buSzPct val="70000"/>
              <a:defRPr/>
            </a:pPr>
            <a:r>
              <a:rPr lang="en-US" altLang="en-US" sz="2400" b="1" dirty="0" smtClean="0">
                <a:solidFill>
                  <a:schemeClr val="tx2"/>
                </a:solidFill>
              </a:rPr>
              <a:t>Templates</a:t>
            </a:r>
            <a:endParaRPr lang="en-US" altLang="en-IN" sz="2400" b="1" dirty="0" smtClean="0">
              <a:solidFill>
                <a:schemeClr val="tx2"/>
              </a:solidFill>
            </a:endParaRPr>
          </a:p>
          <a:p>
            <a:pPr marL="274320" lvl="0" indent="-274320" algn="ctr">
              <a:spcBef>
                <a:spcPts val="600"/>
              </a:spcBef>
              <a:buClr>
                <a:schemeClr val="accent1"/>
              </a:buClr>
              <a:buSzPct val="70000"/>
              <a:defRPr/>
            </a:pPr>
            <a:endParaRPr lang="en-US" altLang="en-US" sz="2400" b="1" dirty="0" smtClean="0">
              <a:solidFill>
                <a:schemeClr val="tx2"/>
              </a:solidFill>
            </a:endParaRPr>
          </a:p>
        </p:txBody>
      </p:sp>
      <p:sp>
        <p:nvSpPr>
          <p:cNvPr id="3" name="Content Placeholder 2"/>
          <p:cNvSpPr>
            <a:spLocks noGrp="1"/>
          </p:cNvSpPr>
          <p:nvPr>
            <p:ph sz="quarter" idx="1"/>
          </p:nvPr>
        </p:nvSpPr>
        <p:spPr>
          <a:xfrm>
            <a:off x="743557" y="1293800"/>
            <a:ext cx="7467600" cy="1714512"/>
          </a:xfrm>
        </p:spPr>
        <p:txBody>
          <a:bodyPr>
            <a:normAutofit/>
          </a:bodyPr>
          <a:p>
            <a:r>
              <a:rPr dirty="0" smtClean="0"/>
              <a:t>userRegistration.html</a:t>
            </a:r>
            <a:endParaRPr dirty="0" smtClean="0"/>
          </a:p>
          <a:p>
            <a:endParaRPr lang="en-IN" dirty="0" smtClean="0"/>
          </a:p>
        </p:txBody>
      </p:sp>
      <p:pic>
        <p:nvPicPr>
          <p:cNvPr id="5" name="Picture 4"/>
          <p:cNvPicPr>
            <a:picLocks noChangeAspect="1"/>
          </p:cNvPicPr>
          <p:nvPr/>
        </p:nvPicPr>
        <p:blipFill>
          <a:blip r:embed="rId2"/>
          <a:stretch>
            <a:fillRect/>
          </a:stretch>
        </p:blipFill>
        <p:spPr>
          <a:xfrm>
            <a:off x="1183005" y="1856105"/>
            <a:ext cx="6286500" cy="4152900"/>
          </a:xfrm>
          <a:prstGeom prst="rect">
            <a:avLst/>
          </a:prstGeom>
        </p:spPr>
      </p:pic>
    </p:spTree>
  </p:cSld>
  <p:clrMapOvr>
    <a:masterClrMapping/>
  </p:clrMapOvr>
  <p:transition>
    <p:wheel spokes="8"/>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1"/>
          <a:stretch>
            <a:fillRect/>
          </a:stretch>
        </p:blipFill>
        <p:spPr>
          <a:xfrm>
            <a:off x="142844" y="0"/>
            <a:ext cx="1214414" cy="1214414"/>
          </a:xfrm>
          <a:prstGeom prst="rect">
            <a:avLst/>
          </a:prstGeom>
        </p:spPr>
      </p:pic>
      <p:sp>
        <p:nvSpPr>
          <p:cNvPr id="6" name="Content Placeholder 2"/>
          <p:cNvSpPr txBox="1"/>
          <p:nvPr/>
        </p:nvSpPr>
        <p:spPr>
          <a:xfrm>
            <a:off x="1571604" y="428604"/>
            <a:ext cx="6500858" cy="785818"/>
          </a:xfrm>
          <a:prstGeom prst="rect">
            <a:avLst/>
          </a:prstGeom>
        </p:spPr>
        <p:txBody>
          <a:bodyPr vert="horz">
            <a:normAutofit/>
          </a:bodyPr>
          <a:lstStyle/>
          <a:p>
            <a:pPr marL="274320" lvl="0" indent="-274320" algn="ctr">
              <a:spcBef>
                <a:spcPts val="600"/>
              </a:spcBef>
              <a:buClr>
                <a:schemeClr val="accent1"/>
              </a:buClr>
              <a:buSzPct val="70000"/>
              <a:defRPr/>
            </a:pPr>
            <a:r>
              <a:rPr lang="en-US" altLang="en-US" sz="2400" b="1" dirty="0" smtClean="0">
                <a:solidFill>
                  <a:schemeClr val="tx2"/>
                </a:solidFill>
              </a:rPr>
              <a:t>Templates</a:t>
            </a:r>
            <a:endParaRPr lang="en-US" altLang="en-IN" sz="2400" b="1" dirty="0" smtClean="0">
              <a:solidFill>
                <a:schemeClr val="tx2"/>
              </a:solidFill>
            </a:endParaRPr>
          </a:p>
          <a:p>
            <a:pPr marL="274320" lvl="0" indent="-274320" algn="ctr">
              <a:spcBef>
                <a:spcPts val="600"/>
              </a:spcBef>
              <a:buClr>
                <a:schemeClr val="accent1"/>
              </a:buClr>
              <a:buSzPct val="70000"/>
              <a:defRPr/>
            </a:pPr>
            <a:endParaRPr lang="en-US" altLang="en-US" sz="2400" b="1" dirty="0" smtClean="0">
              <a:solidFill>
                <a:schemeClr val="tx2"/>
              </a:solidFill>
            </a:endParaRPr>
          </a:p>
        </p:txBody>
      </p:sp>
      <p:sp>
        <p:nvSpPr>
          <p:cNvPr id="3" name="Content Placeholder 2"/>
          <p:cNvSpPr>
            <a:spLocks noGrp="1"/>
          </p:cNvSpPr>
          <p:nvPr>
            <p:ph sz="quarter" idx="1"/>
          </p:nvPr>
        </p:nvSpPr>
        <p:spPr>
          <a:xfrm>
            <a:off x="743557" y="1293800"/>
            <a:ext cx="7467600" cy="1714512"/>
          </a:xfrm>
        </p:spPr>
        <p:txBody>
          <a:bodyPr>
            <a:normAutofit/>
          </a:bodyPr>
          <a:p>
            <a:r>
              <a:rPr dirty="0" smtClean="0"/>
              <a:t>updateEmployee.html</a:t>
            </a:r>
            <a:endParaRPr dirty="0" smtClean="0"/>
          </a:p>
          <a:p>
            <a:endParaRPr lang="en-IN" dirty="0" smtClean="0"/>
          </a:p>
        </p:txBody>
      </p:sp>
      <p:pic>
        <p:nvPicPr>
          <p:cNvPr id="2" name="Picture 1"/>
          <p:cNvPicPr>
            <a:picLocks noChangeAspect="1"/>
          </p:cNvPicPr>
          <p:nvPr/>
        </p:nvPicPr>
        <p:blipFill>
          <a:blip r:embed="rId2"/>
          <a:stretch>
            <a:fillRect/>
          </a:stretch>
        </p:blipFill>
        <p:spPr>
          <a:xfrm>
            <a:off x="982980" y="2261870"/>
            <a:ext cx="5149850" cy="3600450"/>
          </a:xfrm>
          <a:prstGeom prst="rect">
            <a:avLst/>
          </a:prstGeom>
        </p:spPr>
      </p:pic>
    </p:spTree>
  </p:cSld>
  <p:clrMapOvr>
    <a:masterClrMapping/>
  </p:clrMapOvr>
  <p:transition>
    <p:wheel spokes="8"/>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1"/>
          <a:stretch>
            <a:fillRect/>
          </a:stretch>
        </p:blipFill>
        <p:spPr>
          <a:xfrm>
            <a:off x="142844" y="0"/>
            <a:ext cx="1214414" cy="1214414"/>
          </a:xfrm>
          <a:prstGeom prst="rect">
            <a:avLst/>
          </a:prstGeom>
        </p:spPr>
      </p:pic>
      <p:sp>
        <p:nvSpPr>
          <p:cNvPr id="6" name="Content Placeholder 2"/>
          <p:cNvSpPr txBox="1"/>
          <p:nvPr/>
        </p:nvSpPr>
        <p:spPr>
          <a:xfrm>
            <a:off x="1571604" y="428604"/>
            <a:ext cx="6500858" cy="785818"/>
          </a:xfrm>
          <a:prstGeom prst="rect">
            <a:avLst/>
          </a:prstGeom>
        </p:spPr>
        <p:txBody>
          <a:bodyPr vert="horz">
            <a:normAutofit/>
          </a:bodyPr>
          <a:lstStyle/>
          <a:p>
            <a:pPr marL="274320" lvl="0" indent="-274320" algn="ctr">
              <a:spcBef>
                <a:spcPts val="600"/>
              </a:spcBef>
              <a:buClr>
                <a:schemeClr val="accent1"/>
              </a:buClr>
              <a:buSzPct val="70000"/>
              <a:defRPr/>
            </a:pPr>
            <a:r>
              <a:rPr lang="" altLang="en-US" sz="2400" b="1" dirty="0" smtClean="0">
                <a:solidFill>
                  <a:schemeClr val="tx2"/>
                </a:solidFill>
              </a:rPr>
              <a:t>Output</a:t>
            </a:r>
            <a:endParaRPr lang="en-US" altLang="en-IN" sz="2400" b="1" dirty="0" smtClean="0">
              <a:solidFill>
                <a:schemeClr val="tx2"/>
              </a:solidFill>
            </a:endParaRPr>
          </a:p>
          <a:p>
            <a:pPr marL="274320" lvl="0" indent="-274320" algn="ctr">
              <a:spcBef>
                <a:spcPts val="600"/>
              </a:spcBef>
              <a:buClr>
                <a:schemeClr val="accent1"/>
              </a:buClr>
              <a:buSzPct val="70000"/>
              <a:defRPr/>
            </a:pPr>
            <a:endParaRPr lang="en-US" altLang="en-US" sz="2400" b="1" dirty="0" smtClean="0">
              <a:solidFill>
                <a:schemeClr val="tx2"/>
              </a:solidFill>
            </a:endParaRPr>
          </a:p>
        </p:txBody>
      </p:sp>
      <p:sp>
        <p:nvSpPr>
          <p:cNvPr id="3" name="Content Placeholder 2"/>
          <p:cNvSpPr>
            <a:spLocks noGrp="1"/>
          </p:cNvSpPr>
          <p:nvPr>
            <p:ph sz="quarter" idx="1"/>
          </p:nvPr>
        </p:nvSpPr>
        <p:spPr>
          <a:xfrm>
            <a:off x="756892" y="1215060"/>
            <a:ext cx="7467600" cy="1714512"/>
          </a:xfrm>
        </p:spPr>
        <p:txBody>
          <a:bodyPr>
            <a:normAutofit/>
          </a:bodyPr>
          <a:p>
            <a:r>
              <a:rPr lang="" dirty="0" smtClean="0"/>
              <a:t>Home page</a:t>
            </a:r>
            <a:endParaRPr dirty="0" smtClean="0"/>
          </a:p>
          <a:p>
            <a:endParaRPr lang="en-IN" dirty="0" smtClean="0"/>
          </a:p>
        </p:txBody>
      </p:sp>
      <p:pic>
        <p:nvPicPr>
          <p:cNvPr id="5" name="Picture 4"/>
          <p:cNvPicPr>
            <a:picLocks noChangeAspect="1"/>
          </p:cNvPicPr>
          <p:nvPr/>
        </p:nvPicPr>
        <p:blipFill>
          <a:blip r:embed="rId2"/>
          <a:stretch>
            <a:fillRect/>
          </a:stretch>
        </p:blipFill>
        <p:spPr>
          <a:xfrm>
            <a:off x="883920" y="2150745"/>
            <a:ext cx="3248025" cy="1524000"/>
          </a:xfrm>
          <a:prstGeom prst="rect">
            <a:avLst/>
          </a:prstGeom>
        </p:spPr>
      </p:pic>
      <p:sp>
        <p:nvSpPr>
          <p:cNvPr id="7" name="Content Placeholder 2"/>
          <p:cNvSpPr>
            <a:spLocks noGrp="1"/>
          </p:cNvSpPr>
          <p:nvPr/>
        </p:nvSpPr>
        <p:spPr>
          <a:xfrm>
            <a:off x="756892" y="3881425"/>
            <a:ext cx="7467600" cy="1714512"/>
          </a:xfrm>
          <a:prstGeom prst="rect">
            <a:avLst/>
          </a:prstGeom>
        </p:spPr>
        <p:txBody>
          <a:bodyPr vert="horz">
            <a:norm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r>
              <a:rPr lang="" dirty="0" smtClean="0"/>
              <a:t>Employee Data</a:t>
            </a:r>
            <a:endParaRPr dirty="0" smtClean="0"/>
          </a:p>
          <a:p>
            <a:endParaRPr lang="en-IN" dirty="0" smtClean="0"/>
          </a:p>
        </p:txBody>
      </p:sp>
      <p:pic>
        <p:nvPicPr>
          <p:cNvPr id="8" name="Picture 7"/>
          <p:cNvPicPr>
            <a:picLocks noChangeAspect="1"/>
          </p:cNvPicPr>
          <p:nvPr/>
        </p:nvPicPr>
        <p:blipFill>
          <a:blip r:embed="rId3"/>
          <a:stretch>
            <a:fillRect/>
          </a:stretch>
        </p:blipFill>
        <p:spPr>
          <a:xfrm>
            <a:off x="883920" y="4474845"/>
            <a:ext cx="5705475" cy="1809750"/>
          </a:xfrm>
          <a:prstGeom prst="rect">
            <a:avLst/>
          </a:prstGeom>
        </p:spPr>
      </p:pic>
    </p:spTree>
  </p:cSld>
  <p:clrMapOvr>
    <a:masterClrMapping/>
  </p:clrMapOvr>
  <p:transition>
    <p:wheel spokes="8"/>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1"/>
          <a:stretch>
            <a:fillRect/>
          </a:stretch>
        </p:blipFill>
        <p:spPr>
          <a:xfrm>
            <a:off x="142844" y="0"/>
            <a:ext cx="1214414" cy="1214414"/>
          </a:xfrm>
          <a:prstGeom prst="rect">
            <a:avLst/>
          </a:prstGeom>
        </p:spPr>
      </p:pic>
      <p:sp>
        <p:nvSpPr>
          <p:cNvPr id="6" name="Content Placeholder 2"/>
          <p:cNvSpPr txBox="1"/>
          <p:nvPr/>
        </p:nvSpPr>
        <p:spPr>
          <a:xfrm>
            <a:off x="1571604" y="428604"/>
            <a:ext cx="6500858" cy="785818"/>
          </a:xfrm>
          <a:prstGeom prst="rect">
            <a:avLst/>
          </a:prstGeom>
        </p:spPr>
        <p:txBody>
          <a:bodyPr vert="horz">
            <a:normAutofit/>
          </a:bodyPr>
          <a:lstStyle/>
          <a:p>
            <a:pPr marL="274320" lvl="0" indent="-274320" algn="ctr">
              <a:spcBef>
                <a:spcPts val="600"/>
              </a:spcBef>
              <a:buClr>
                <a:schemeClr val="accent1"/>
              </a:buClr>
              <a:buSzPct val="70000"/>
              <a:defRPr/>
            </a:pPr>
            <a:r>
              <a:rPr lang="en-US" altLang="en-US" sz="2400" b="1" dirty="0" smtClean="0">
                <a:solidFill>
                  <a:schemeClr val="tx2"/>
                </a:solidFill>
              </a:rPr>
              <a:t>Output</a:t>
            </a:r>
            <a:endParaRPr lang="en-US" altLang="en-IN" sz="2400" b="1" dirty="0" smtClean="0">
              <a:solidFill>
                <a:schemeClr val="tx2"/>
              </a:solidFill>
            </a:endParaRPr>
          </a:p>
          <a:p>
            <a:pPr marL="274320" lvl="0" indent="-274320" algn="ctr">
              <a:spcBef>
                <a:spcPts val="600"/>
              </a:spcBef>
              <a:buClr>
                <a:schemeClr val="accent1"/>
              </a:buClr>
              <a:buSzPct val="70000"/>
              <a:defRPr/>
            </a:pPr>
            <a:endParaRPr lang="en-US" altLang="en-US" sz="2400" b="1" dirty="0" smtClean="0">
              <a:solidFill>
                <a:schemeClr val="tx2"/>
              </a:solidFill>
            </a:endParaRPr>
          </a:p>
        </p:txBody>
      </p:sp>
      <p:sp>
        <p:nvSpPr>
          <p:cNvPr id="3" name="Content Placeholder 2"/>
          <p:cNvSpPr>
            <a:spLocks noGrp="1"/>
          </p:cNvSpPr>
          <p:nvPr>
            <p:ph sz="quarter" idx="1"/>
          </p:nvPr>
        </p:nvSpPr>
        <p:spPr>
          <a:xfrm>
            <a:off x="756892" y="1215060"/>
            <a:ext cx="7467600" cy="1714512"/>
          </a:xfrm>
        </p:spPr>
        <p:txBody>
          <a:bodyPr>
            <a:normAutofit/>
          </a:bodyPr>
          <a:p>
            <a:r>
              <a:rPr lang="" altLang="en-US" dirty="0" smtClean="0"/>
              <a:t>Add New Employee</a:t>
            </a:r>
            <a:endParaRPr dirty="0" smtClean="0"/>
          </a:p>
          <a:p>
            <a:endParaRPr lang="en-IN" dirty="0" smtClean="0"/>
          </a:p>
        </p:txBody>
      </p:sp>
      <p:pic>
        <p:nvPicPr>
          <p:cNvPr id="2" name="Picture 1"/>
          <p:cNvPicPr>
            <a:picLocks noChangeAspect="1"/>
          </p:cNvPicPr>
          <p:nvPr/>
        </p:nvPicPr>
        <p:blipFill>
          <a:blip r:embed="rId2"/>
          <a:stretch>
            <a:fillRect/>
          </a:stretch>
        </p:blipFill>
        <p:spPr>
          <a:xfrm>
            <a:off x="1222375" y="2242820"/>
            <a:ext cx="3295650" cy="2800350"/>
          </a:xfrm>
          <a:prstGeom prst="rect">
            <a:avLst/>
          </a:prstGeom>
        </p:spPr>
      </p:pic>
    </p:spTree>
  </p:cSld>
  <p:clrMapOvr>
    <a:masterClrMapping/>
  </p:clrMapOvr>
  <p:transition>
    <p:wheel spokes="8"/>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1"/>
          <a:stretch>
            <a:fillRect/>
          </a:stretch>
        </p:blipFill>
        <p:spPr>
          <a:xfrm>
            <a:off x="142844" y="0"/>
            <a:ext cx="1214414" cy="1214414"/>
          </a:xfrm>
          <a:prstGeom prst="rect">
            <a:avLst/>
          </a:prstGeom>
        </p:spPr>
      </p:pic>
      <p:sp>
        <p:nvSpPr>
          <p:cNvPr id="6" name="Content Placeholder 2"/>
          <p:cNvSpPr txBox="1"/>
          <p:nvPr/>
        </p:nvSpPr>
        <p:spPr>
          <a:xfrm>
            <a:off x="1571604" y="428604"/>
            <a:ext cx="6500858" cy="785818"/>
          </a:xfrm>
          <a:prstGeom prst="rect">
            <a:avLst/>
          </a:prstGeom>
        </p:spPr>
        <p:txBody>
          <a:bodyPr vert="horz">
            <a:normAutofit/>
          </a:bodyPr>
          <a:lstStyle/>
          <a:p>
            <a:pPr marL="274320" lvl="0" indent="-274320" algn="ctr">
              <a:spcBef>
                <a:spcPts val="600"/>
              </a:spcBef>
              <a:buClr>
                <a:schemeClr val="accent1"/>
              </a:buClr>
              <a:buSzPct val="70000"/>
              <a:defRPr/>
            </a:pPr>
            <a:r>
              <a:rPr lang="en-US" altLang="en-US" sz="2400" b="1" dirty="0" smtClean="0">
                <a:solidFill>
                  <a:schemeClr val="tx2"/>
                </a:solidFill>
              </a:rPr>
              <a:t>Output</a:t>
            </a:r>
            <a:endParaRPr lang="en-US" altLang="en-IN" sz="2400" b="1" dirty="0" smtClean="0">
              <a:solidFill>
                <a:schemeClr val="tx2"/>
              </a:solidFill>
            </a:endParaRPr>
          </a:p>
          <a:p>
            <a:pPr marL="274320" lvl="0" indent="-274320" algn="ctr">
              <a:spcBef>
                <a:spcPts val="600"/>
              </a:spcBef>
              <a:buClr>
                <a:schemeClr val="accent1"/>
              </a:buClr>
              <a:buSzPct val="70000"/>
              <a:defRPr/>
            </a:pPr>
            <a:endParaRPr lang="en-US" altLang="en-US" sz="2400" b="1" dirty="0" smtClean="0">
              <a:solidFill>
                <a:schemeClr val="tx2"/>
              </a:solidFill>
            </a:endParaRPr>
          </a:p>
        </p:txBody>
      </p:sp>
      <p:sp>
        <p:nvSpPr>
          <p:cNvPr id="3" name="Content Placeholder 2"/>
          <p:cNvSpPr>
            <a:spLocks noGrp="1"/>
          </p:cNvSpPr>
          <p:nvPr>
            <p:ph sz="quarter" idx="1"/>
          </p:nvPr>
        </p:nvSpPr>
        <p:spPr>
          <a:xfrm>
            <a:off x="756892" y="1215060"/>
            <a:ext cx="7467600" cy="1714512"/>
          </a:xfrm>
        </p:spPr>
        <p:txBody>
          <a:bodyPr>
            <a:normAutofit/>
          </a:bodyPr>
          <a:p>
            <a:r>
              <a:rPr lang="" altLang="en-US" dirty="0" smtClean="0"/>
              <a:t>Update</a:t>
            </a:r>
            <a:endParaRPr dirty="0" smtClean="0"/>
          </a:p>
          <a:p>
            <a:endParaRPr lang="en-IN" dirty="0" smtClean="0"/>
          </a:p>
        </p:txBody>
      </p:sp>
      <p:pic>
        <p:nvPicPr>
          <p:cNvPr id="5" name="Picture 4"/>
          <p:cNvPicPr>
            <a:picLocks noChangeAspect="1"/>
          </p:cNvPicPr>
          <p:nvPr/>
        </p:nvPicPr>
        <p:blipFill>
          <a:blip r:embed="rId2"/>
          <a:stretch>
            <a:fillRect/>
          </a:stretch>
        </p:blipFill>
        <p:spPr>
          <a:xfrm>
            <a:off x="1022985" y="2159635"/>
            <a:ext cx="4695825" cy="2847975"/>
          </a:xfrm>
          <a:prstGeom prst="rect">
            <a:avLst/>
          </a:prstGeom>
        </p:spPr>
      </p:pic>
    </p:spTree>
  </p:cSld>
  <p:clrMapOvr>
    <a:masterClrMapping/>
  </p:clrMapOvr>
  <p:transition>
    <p:wheel spokes="8"/>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1"/>
          <a:stretch>
            <a:fillRect/>
          </a:stretch>
        </p:blipFill>
        <p:spPr>
          <a:xfrm>
            <a:off x="142844" y="0"/>
            <a:ext cx="1214414" cy="1214414"/>
          </a:xfrm>
          <a:prstGeom prst="rect">
            <a:avLst/>
          </a:prstGeom>
        </p:spPr>
      </p:pic>
      <p:pic>
        <p:nvPicPr>
          <p:cNvPr id="5" name="Picture 2" descr="C:\Users\Admin\Desktop\interview preparation\images.jpg"/>
          <p:cNvPicPr>
            <a:picLocks noChangeAspect="1" noChangeArrowheads="1"/>
          </p:cNvPicPr>
          <p:nvPr/>
        </p:nvPicPr>
        <p:blipFill>
          <a:blip r:embed="rId2"/>
          <a:srcRect/>
          <a:stretch>
            <a:fillRect/>
          </a:stretch>
        </p:blipFill>
        <p:spPr bwMode="auto">
          <a:xfrm>
            <a:off x="642910" y="1129649"/>
            <a:ext cx="7500990" cy="5320766"/>
          </a:xfrm>
          <a:prstGeom prst="rect">
            <a:avLst/>
          </a:prstGeom>
          <a:noFill/>
        </p:spPr>
      </p:pic>
    </p:spTree>
  </p:cSld>
  <p:clrMapOvr>
    <a:masterClrMapping/>
  </p:clrMapOvr>
  <p:transition>
    <p:wheel spokes="8"/>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71472" y="1386510"/>
            <a:ext cx="7467600" cy="4786346"/>
          </a:xfrm>
        </p:spPr>
        <p:txBody>
          <a:bodyPr>
            <a:normAutofit lnSpcReduction="10000"/>
          </a:bodyPr>
          <a:lstStyle/>
          <a:p>
            <a:r>
              <a:rPr lang="en-IN" dirty="0" smtClean="0"/>
              <a:t>Django is a high-level Python web framework that encourages rapid development and clean, pragmatic design. </a:t>
            </a:r>
            <a:endParaRPr lang="en-IN" dirty="0" smtClean="0"/>
          </a:p>
          <a:p>
            <a:r>
              <a:rPr lang="en-IN" dirty="0" smtClean="0"/>
              <a:t>Django makes it easier to build better web apps quickly and with less code.</a:t>
            </a:r>
            <a:endParaRPr lang="en-IN" dirty="0" smtClean="0"/>
          </a:p>
          <a:p>
            <a:r>
              <a:rPr lang="en-US" altLang="en-IN" dirty="0" smtClean="0"/>
              <a:t>R</a:t>
            </a:r>
            <a:r>
              <a:rPr lang="en-IN" dirty="0" smtClean="0"/>
              <a:t>eleased publicly under a BSD license in July 2005. The framework was named after guitarist Django Reinhardt</a:t>
            </a:r>
            <a:r>
              <a:rPr lang="en-US" altLang="en-IN" dirty="0" smtClean="0"/>
              <a:t>.</a:t>
            </a:r>
            <a:endParaRPr lang="en-IN" dirty="0" smtClean="0"/>
          </a:p>
          <a:p>
            <a:r>
              <a:rPr lang="en-US" dirty="0" smtClean="0">
                <a:sym typeface="+mn-ea"/>
              </a:rPr>
              <a:t>Flexible template language</a:t>
            </a:r>
            <a:r>
              <a:rPr lang="en-US" altLang="en-US" dirty="0" smtClean="0">
                <a:sym typeface="+mn-ea"/>
              </a:rPr>
              <a:t>.</a:t>
            </a:r>
            <a:endParaRPr lang="en-IN" altLang="en-US" dirty="0" smtClean="0">
              <a:sym typeface="+mn-ea"/>
            </a:endParaRPr>
          </a:p>
          <a:p>
            <a:r>
              <a:rPr lang="en-US" dirty="0" smtClean="0">
                <a:sym typeface="+mn-ea"/>
              </a:rPr>
              <a:t>Includes ORM that supports many databases</a:t>
            </a:r>
            <a:r>
              <a:rPr lang="en-US" altLang="en-US" dirty="0" smtClean="0">
                <a:sym typeface="+mn-ea"/>
              </a:rPr>
              <a:t>.</a:t>
            </a:r>
            <a:endParaRPr lang="en-US" altLang="en-US" dirty="0" smtClean="0">
              <a:sym typeface="+mn-ea"/>
            </a:endParaRPr>
          </a:p>
          <a:p>
            <a:r>
              <a:rPr lang="en-US" dirty="0" smtClean="0">
                <a:sym typeface="+mn-ea"/>
              </a:rPr>
              <a:t>Lots of extras included – </a:t>
            </a:r>
            <a:r>
              <a:rPr lang="en-US" dirty="0" err="1" smtClean="0">
                <a:sym typeface="+mn-ea"/>
              </a:rPr>
              <a:t>csrf</a:t>
            </a:r>
            <a:r>
              <a:rPr lang="en-US" dirty="0" smtClean="0">
                <a:sym typeface="+mn-ea"/>
              </a:rPr>
              <a:t> protections, sessions, caching, authentication</a:t>
            </a:r>
            <a:r>
              <a:rPr lang="en-US" altLang="en-US" dirty="0" smtClean="0">
                <a:sym typeface="+mn-ea"/>
              </a:rPr>
              <a:t>.</a:t>
            </a:r>
            <a:endParaRPr lang="en-US" altLang="en-US" dirty="0" smtClean="0">
              <a:sym typeface="+mn-ea"/>
            </a:endParaRPr>
          </a:p>
          <a:p>
            <a:endParaRPr lang="en-US" altLang="en-US" dirty="0" smtClean="0">
              <a:sym typeface="+mn-ea"/>
            </a:endParaRPr>
          </a:p>
        </p:txBody>
      </p:sp>
      <p:pic>
        <p:nvPicPr>
          <p:cNvPr id="4" name="Content Placeholder 3" descr="download.png"/>
          <p:cNvPicPr>
            <a:picLocks noChangeAspect="1"/>
          </p:cNvPicPr>
          <p:nvPr/>
        </p:nvPicPr>
        <p:blipFill>
          <a:blip r:embed="rId1"/>
          <a:stretch>
            <a:fillRect/>
          </a:stretch>
        </p:blipFill>
        <p:spPr>
          <a:xfrm>
            <a:off x="142844" y="0"/>
            <a:ext cx="1214414" cy="1214414"/>
          </a:xfrm>
          <a:prstGeom prst="rect">
            <a:avLst/>
          </a:prstGeom>
        </p:spPr>
      </p:pic>
      <p:sp>
        <p:nvSpPr>
          <p:cNvPr id="6" name="Content Placeholder 2"/>
          <p:cNvSpPr txBox="1"/>
          <p:nvPr/>
        </p:nvSpPr>
        <p:spPr>
          <a:xfrm>
            <a:off x="1537949" y="427969"/>
            <a:ext cx="6500858" cy="785818"/>
          </a:xfrm>
          <a:prstGeom prst="rect">
            <a:avLst/>
          </a:prstGeom>
        </p:spPr>
        <p:txBody>
          <a:bodyPr vert="horz">
            <a:normAutofit/>
          </a:bodyPr>
          <a:lstStyle/>
          <a:p>
            <a:pPr marL="274320" marR="0" lvl="0" indent="-274320" algn="ctr" defTabSz="914400" rtl="0" eaLnBrk="1" fontAlgn="auto" latinLnBrk="0" hangingPunct="1">
              <a:lnSpc>
                <a:spcPct val="100000"/>
              </a:lnSpc>
              <a:spcBef>
                <a:spcPts val="600"/>
              </a:spcBef>
              <a:spcAft>
                <a:spcPts val="0"/>
              </a:spcAft>
              <a:buClr>
                <a:schemeClr val="accent1"/>
              </a:buClr>
              <a:buSzPct val="70000"/>
              <a:defRPr/>
            </a:pPr>
            <a:r>
              <a:rPr kumimoji="0" lang="en-US" altLang="en-IN" sz="2400" b="1" i="0" u="none" strike="noStrike" kern="1200" cap="none" spc="0" normalizeH="0" baseline="0" noProof="0" dirty="0">
                <a:ln>
                  <a:noFill/>
                </a:ln>
                <a:solidFill>
                  <a:schemeClr val="tx2"/>
                </a:solidFill>
                <a:effectLst/>
                <a:uLnTx/>
                <a:uFillTx/>
                <a:latin typeface="+mj-lt"/>
                <a:ea typeface="+mn-ea"/>
                <a:cs typeface="+mn-cs"/>
              </a:rPr>
              <a:t>Introduction</a:t>
            </a:r>
            <a:endParaRPr kumimoji="0" lang="en-US" altLang="en-IN" sz="2400" b="1" i="0" u="none" strike="noStrike" kern="1200" cap="none" spc="0" normalizeH="0" baseline="0" noProof="0" dirty="0">
              <a:ln>
                <a:noFill/>
              </a:ln>
              <a:solidFill>
                <a:schemeClr val="tx2"/>
              </a:solidFill>
              <a:effectLst/>
              <a:uLnTx/>
              <a:uFillTx/>
              <a:latin typeface="+mj-lt"/>
              <a:ea typeface="+mn-ea"/>
              <a:cs typeface="+mn-cs"/>
            </a:endParaRPr>
          </a:p>
        </p:txBody>
      </p:sp>
    </p:spTree>
  </p:cSld>
  <p:clrMapOvr>
    <a:masterClrMapping/>
  </p:clrMapOvr>
  <p:transition>
    <p:checke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1"/>
          <a:stretch>
            <a:fillRect/>
          </a:stretch>
        </p:blipFill>
        <p:spPr>
          <a:xfrm>
            <a:off x="142844" y="0"/>
            <a:ext cx="1214414" cy="1214414"/>
          </a:xfrm>
          <a:prstGeom prst="rect">
            <a:avLst/>
          </a:prstGeom>
        </p:spPr>
      </p:pic>
      <p:sp>
        <p:nvSpPr>
          <p:cNvPr id="6" name="Content Placeholder 2"/>
          <p:cNvSpPr txBox="1"/>
          <p:nvPr/>
        </p:nvSpPr>
        <p:spPr>
          <a:xfrm>
            <a:off x="1571604" y="428604"/>
            <a:ext cx="6500858" cy="785818"/>
          </a:xfrm>
          <a:prstGeom prst="rect">
            <a:avLst/>
          </a:prstGeom>
        </p:spPr>
        <p:txBody>
          <a:bodyPr vert="horz">
            <a:normAutofit/>
          </a:bodyPr>
          <a:lstStyle/>
          <a:p>
            <a:pPr marL="274320" marR="0" lvl="0" indent="-274320" algn="ctr" defTabSz="914400" rtl="0" eaLnBrk="1" fontAlgn="auto" latinLnBrk="0" hangingPunct="1">
              <a:lnSpc>
                <a:spcPct val="100000"/>
              </a:lnSpc>
              <a:spcBef>
                <a:spcPts val="600"/>
              </a:spcBef>
              <a:spcAft>
                <a:spcPts val="0"/>
              </a:spcAft>
              <a:buClr>
                <a:schemeClr val="accent1"/>
              </a:buClr>
              <a:buSzPct val="70000"/>
              <a:defRPr/>
            </a:pPr>
            <a:r>
              <a:rPr kumimoji="0" lang="en-IN" sz="2400" b="1" i="0" u="none" strike="noStrike" kern="1200" cap="none" spc="0" normalizeH="0" baseline="0" noProof="0" dirty="0" smtClean="0">
                <a:ln>
                  <a:noFill/>
                </a:ln>
                <a:solidFill>
                  <a:schemeClr val="tx2"/>
                </a:solidFill>
                <a:effectLst/>
                <a:uLnTx/>
                <a:uFillTx/>
                <a:latin typeface="+mj-lt"/>
                <a:ea typeface="+mn-ea"/>
                <a:cs typeface="+mn-cs"/>
              </a:rPr>
              <a:t>Characteristic</a:t>
            </a:r>
            <a:r>
              <a:rPr kumimoji="0" lang="en-IN" sz="2400" b="1" i="0" u="none" strike="noStrike" kern="1200" cap="none" spc="0" normalizeH="0" noProof="0" dirty="0" smtClean="0">
                <a:ln>
                  <a:noFill/>
                </a:ln>
                <a:solidFill>
                  <a:schemeClr val="tx2"/>
                </a:solidFill>
                <a:effectLst/>
                <a:uLnTx/>
                <a:uFillTx/>
                <a:latin typeface="+mj-lt"/>
                <a:ea typeface="+mn-ea"/>
                <a:cs typeface="+mn-cs"/>
              </a:rPr>
              <a:t> o</a:t>
            </a:r>
            <a:r>
              <a:rPr kumimoji="0" lang="en-US" altLang="en-IN" sz="2400" b="1" i="0" u="none" strike="noStrike" kern="1200" cap="none" spc="0" normalizeH="0" noProof="0" dirty="0" smtClean="0">
                <a:ln>
                  <a:noFill/>
                </a:ln>
                <a:solidFill>
                  <a:schemeClr val="tx2"/>
                </a:solidFill>
                <a:effectLst/>
                <a:uLnTx/>
                <a:uFillTx/>
                <a:latin typeface="+mj-lt"/>
                <a:ea typeface="+mn-ea"/>
                <a:cs typeface="+mn-cs"/>
              </a:rPr>
              <a:t>f</a:t>
            </a:r>
            <a:r>
              <a:rPr kumimoji="0" lang="en-IN" sz="2400" b="1" i="0" u="none" strike="noStrike" kern="1200" cap="none" spc="0" normalizeH="0" noProof="0" dirty="0" smtClean="0">
                <a:ln>
                  <a:noFill/>
                </a:ln>
                <a:solidFill>
                  <a:schemeClr val="tx2"/>
                </a:solidFill>
                <a:effectLst/>
                <a:uLnTx/>
                <a:uFillTx/>
                <a:latin typeface="+mj-lt"/>
                <a:ea typeface="+mn-ea"/>
                <a:cs typeface="+mn-cs"/>
              </a:rPr>
              <a:t> </a:t>
            </a:r>
            <a:r>
              <a:rPr kumimoji="0" lang="en-US" altLang="en-IN" sz="2400" b="1" i="0" u="none" strike="noStrike" kern="1200" cap="none" spc="0" normalizeH="0" noProof="0" dirty="0" smtClean="0">
                <a:ln>
                  <a:noFill/>
                </a:ln>
                <a:solidFill>
                  <a:schemeClr val="tx2"/>
                </a:solidFill>
                <a:effectLst/>
                <a:uLnTx/>
                <a:uFillTx/>
                <a:latin typeface="+mj-lt"/>
                <a:ea typeface="+mn-ea"/>
                <a:cs typeface="+mn-cs"/>
              </a:rPr>
              <a:t>Django</a:t>
            </a:r>
            <a:endParaRPr kumimoji="0" lang="en-US" altLang="en-IN" sz="2400" b="1" i="0" u="none" strike="noStrike" kern="1200" cap="none" spc="0" normalizeH="0" baseline="0" noProof="0" dirty="0" smtClean="0">
              <a:ln>
                <a:noFill/>
              </a:ln>
              <a:solidFill>
                <a:schemeClr val="tx2"/>
              </a:solidFill>
              <a:effectLst/>
              <a:uLnTx/>
              <a:uFillTx/>
              <a:latin typeface="+mj-lt"/>
              <a:ea typeface="+mn-ea"/>
              <a:cs typeface="+mn-cs"/>
            </a:endParaRPr>
          </a:p>
        </p:txBody>
      </p:sp>
      <p:pic>
        <p:nvPicPr>
          <p:cNvPr id="7" name="Picture 6" descr="Advantages-of-Django.jpg"/>
          <p:cNvPicPr>
            <a:picLocks noChangeAspect="1"/>
          </p:cNvPicPr>
          <p:nvPr/>
        </p:nvPicPr>
        <p:blipFill>
          <a:blip r:embed="rId2"/>
          <a:stretch>
            <a:fillRect/>
          </a:stretch>
        </p:blipFill>
        <p:spPr>
          <a:xfrm>
            <a:off x="534629" y="1214422"/>
            <a:ext cx="7394957" cy="5168464"/>
          </a:xfrm>
          <a:prstGeom prst="rect">
            <a:avLst/>
          </a:prstGeom>
        </p:spPr>
      </p:pic>
    </p:spTree>
  </p:cSld>
  <p:clrMapOvr>
    <a:masterClrMapping/>
  </p:clrMapOvr>
  <p:transition>
    <p:wheel spokes="8"/>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1"/>
          <a:stretch>
            <a:fillRect/>
          </a:stretch>
        </p:blipFill>
        <p:spPr>
          <a:xfrm>
            <a:off x="142844" y="0"/>
            <a:ext cx="1214414" cy="1214414"/>
          </a:xfrm>
          <a:prstGeom prst="rect">
            <a:avLst/>
          </a:prstGeom>
        </p:spPr>
      </p:pic>
      <p:sp>
        <p:nvSpPr>
          <p:cNvPr id="6" name="Content Placeholder 2"/>
          <p:cNvSpPr txBox="1"/>
          <p:nvPr/>
        </p:nvSpPr>
        <p:spPr>
          <a:xfrm>
            <a:off x="1571604" y="428604"/>
            <a:ext cx="6500858" cy="785818"/>
          </a:xfrm>
          <a:prstGeom prst="rect">
            <a:avLst/>
          </a:prstGeom>
        </p:spPr>
        <p:txBody>
          <a:bodyPr vert="horz">
            <a:normAutofit/>
          </a:bodyPr>
          <a:lstStyle/>
          <a:p>
            <a:pPr marL="274320" marR="0" lvl="0" indent="-274320" algn="ctr" defTabSz="914400" rtl="0" eaLnBrk="1" fontAlgn="auto" latinLnBrk="0" hangingPunct="1">
              <a:lnSpc>
                <a:spcPct val="100000"/>
              </a:lnSpc>
              <a:spcBef>
                <a:spcPts val="600"/>
              </a:spcBef>
              <a:spcAft>
                <a:spcPts val="0"/>
              </a:spcAft>
              <a:buClr>
                <a:schemeClr val="accent1"/>
              </a:buClr>
              <a:buSzPct val="70000"/>
              <a:defRPr/>
            </a:pPr>
            <a:r>
              <a:rPr kumimoji="0" lang="en-IN" sz="2400" b="1" i="0" u="none" strike="noStrike" kern="1200" cap="none" spc="0" normalizeH="0" baseline="0" noProof="0" dirty="0" smtClean="0">
                <a:ln>
                  <a:noFill/>
                </a:ln>
                <a:solidFill>
                  <a:schemeClr val="tx2"/>
                </a:solidFill>
                <a:effectLst/>
                <a:uLnTx/>
                <a:uFillTx/>
                <a:latin typeface="+mj-lt"/>
                <a:ea typeface="+mn-ea"/>
                <a:cs typeface="+mn-cs"/>
              </a:rPr>
              <a:t>Features Of Django</a:t>
            </a:r>
            <a:endParaRPr kumimoji="0" lang="en-IN" sz="2400" b="1" i="0" u="none" strike="noStrike" kern="1200" cap="none" spc="0" normalizeH="0" baseline="0" noProof="0" dirty="0">
              <a:ln>
                <a:noFill/>
              </a:ln>
              <a:solidFill>
                <a:schemeClr val="tx2"/>
              </a:solidFill>
              <a:effectLst/>
              <a:uLnTx/>
              <a:uFillTx/>
              <a:latin typeface="+mj-lt"/>
              <a:ea typeface="+mn-ea"/>
              <a:cs typeface="+mn-cs"/>
            </a:endParaRPr>
          </a:p>
        </p:txBody>
      </p:sp>
      <p:sp>
        <p:nvSpPr>
          <p:cNvPr id="5" name="Content Placeholder 2"/>
          <p:cNvSpPr>
            <a:spLocks noGrp="1"/>
          </p:cNvSpPr>
          <p:nvPr>
            <p:ph sz="quarter" idx="1"/>
          </p:nvPr>
        </p:nvSpPr>
        <p:spPr>
          <a:xfrm>
            <a:off x="571472" y="1386510"/>
            <a:ext cx="7467600" cy="4786346"/>
          </a:xfrm>
        </p:spPr>
        <p:txBody>
          <a:bodyPr>
            <a:normAutofit/>
          </a:bodyPr>
          <a:lstStyle/>
          <a:p>
            <a:r>
              <a:rPr lang="en-IN" dirty="0" smtClean="0"/>
              <a:t>Object-Relational Mapping (ORM) Support </a:t>
            </a:r>
            <a:endParaRPr lang="en-IN" dirty="0" smtClean="0"/>
          </a:p>
          <a:p>
            <a:r>
              <a:rPr lang="en-IN" dirty="0" smtClean="0"/>
              <a:t>Multilingual Support.</a:t>
            </a:r>
            <a:endParaRPr lang="en-IN" dirty="0" smtClean="0"/>
          </a:p>
          <a:p>
            <a:r>
              <a:rPr lang="en-IN" dirty="0" smtClean="0"/>
              <a:t>Simple but powerful URL system</a:t>
            </a:r>
            <a:endParaRPr lang="en-IN" dirty="0" smtClean="0"/>
          </a:p>
          <a:p>
            <a:r>
              <a:rPr lang="en-IN" dirty="0" smtClean="0"/>
              <a:t>Built-in authentication system</a:t>
            </a:r>
            <a:endParaRPr lang="en-IN" dirty="0" smtClean="0"/>
          </a:p>
          <a:p>
            <a:r>
              <a:rPr lang="en-IN" dirty="0" smtClean="0"/>
              <a:t>Automatic admin interface feature allows the functionality of adding, editing and deleting items</a:t>
            </a:r>
            <a:endParaRPr lang="en-IN" dirty="0" smtClean="0"/>
          </a:p>
          <a:p>
            <a:r>
              <a:rPr lang="en-IN" dirty="0" smtClean="0"/>
              <a:t>Cache framework comes with multiple cache mechanisms.</a:t>
            </a:r>
            <a:endParaRPr lang="en-IN" dirty="0" smtClean="0"/>
          </a:p>
          <a:p>
            <a:endParaRPr lang="en-US" altLang="en-US" dirty="0" smtClean="0">
              <a:sym typeface="+mn-ea"/>
            </a:endParaRPr>
          </a:p>
          <a:p>
            <a:endParaRPr lang="en-US" altLang="en-US" dirty="0" smtClean="0">
              <a:sym typeface="+mn-ea"/>
            </a:endParaRPr>
          </a:p>
        </p:txBody>
      </p:sp>
    </p:spTree>
  </p:cSld>
  <p:clrMapOvr>
    <a:masterClrMapping/>
  </p:clrMapOvr>
  <p:transition>
    <p:wheel spokes="8"/>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1"/>
          <a:stretch>
            <a:fillRect/>
          </a:stretch>
        </p:blipFill>
        <p:spPr>
          <a:xfrm>
            <a:off x="142844" y="0"/>
            <a:ext cx="1214414" cy="1214414"/>
          </a:xfrm>
          <a:prstGeom prst="rect">
            <a:avLst/>
          </a:prstGeom>
        </p:spPr>
      </p:pic>
      <p:sp>
        <p:nvSpPr>
          <p:cNvPr id="6" name="Content Placeholder 2"/>
          <p:cNvSpPr txBox="1"/>
          <p:nvPr/>
        </p:nvSpPr>
        <p:spPr>
          <a:xfrm>
            <a:off x="1571604" y="428604"/>
            <a:ext cx="6500858" cy="785818"/>
          </a:xfrm>
          <a:prstGeom prst="rect">
            <a:avLst/>
          </a:prstGeom>
        </p:spPr>
        <p:txBody>
          <a:bodyPr vert="horz">
            <a:normAutofit/>
          </a:bodyPr>
          <a:lstStyle/>
          <a:p>
            <a:pPr marL="274320" marR="0" lvl="0" indent="-274320" algn="ctr" defTabSz="914400" rtl="0" eaLnBrk="1" fontAlgn="auto" latinLnBrk="0" hangingPunct="1">
              <a:lnSpc>
                <a:spcPct val="100000"/>
              </a:lnSpc>
              <a:spcBef>
                <a:spcPts val="600"/>
              </a:spcBef>
              <a:spcAft>
                <a:spcPts val="0"/>
              </a:spcAft>
              <a:buClr>
                <a:schemeClr val="accent1"/>
              </a:buClr>
              <a:buSzPct val="70000"/>
              <a:defRPr/>
            </a:pPr>
            <a:r>
              <a:rPr kumimoji="0" lang="en-IN" sz="2400" b="1" i="0" u="none" strike="noStrike" kern="1200" cap="none" spc="0" normalizeH="0" baseline="0" noProof="0" dirty="0" smtClean="0">
                <a:ln>
                  <a:noFill/>
                </a:ln>
                <a:solidFill>
                  <a:schemeClr val="tx2"/>
                </a:solidFill>
                <a:effectLst/>
                <a:uLnTx/>
                <a:uFillTx/>
                <a:latin typeface="+mj-lt"/>
                <a:ea typeface="+mn-ea"/>
                <a:cs typeface="+mn-cs"/>
              </a:rPr>
              <a:t>Companies Using Django</a:t>
            </a:r>
            <a:endParaRPr kumimoji="0" lang="en-IN" sz="2400" b="1" i="0" u="none" strike="noStrike" kern="1200" cap="none" spc="0" normalizeH="0" baseline="0" noProof="0" dirty="0">
              <a:ln>
                <a:noFill/>
              </a:ln>
              <a:solidFill>
                <a:schemeClr val="tx2"/>
              </a:solidFill>
              <a:effectLst/>
              <a:uLnTx/>
              <a:uFillTx/>
              <a:latin typeface="+mj-lt"/>
              <a:ea typeface="+mn-ea"/>
              <a:cs typeface="+mn-cs"/>
            </a:endParaRPr>
          </a:p>
        </p:txBody>
      </p:sp>
      <p:pic>
        <p:nvPicPr>
          <p:cNvPr id="7" name="Picture 6" descr="download.jpg"/>
          <p:cNvPicPr>
            <a:picLocks noChangeAspect="1"/>
          </p:cNvPicPr>
          <p:nvPr/>
        </p:nvPicPr>
        <p:blipFill>
          <a:blip r:embed="rId2"/>
          <a:stretch>
            <a:fillRect/>
          </a:stretch>
        </p:blipFill>
        <p:spPr>
          <a:xfrm>
            <a:off x="714349" y="1394057"/>
            <a:ext cx="7500990" cy="4178083"/>
          </a:xfrm>
          <a:prstGeom prst="rect">
            <a:avLst/>
          </a:prstGeom>
        </p:spPr>
      </p:pic>
    </p:spTree>
  </p:cSld>
  <p:clrMapOvr>
    <a:masterClrMapping/>
  </p:clrMapOvr>
  <p:transition>
    <p:checke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1"/>
          <a:stretch>
            <a:fillRect/>
          </a:stretch>
        </p:blipFill>
        <p:spPr>
          <a:xfrm>
            <a:off x="142844" y="0"/>
            <a:ext cx="1214414" cy="1214414"/>
          </a:xfrm>
          <a:prstGeom prst="rect">
            <a:avLst/>
          </a:prstGeom>
        </p:spPr>
      </p:pic>
      <p:sp>
        <p:nvSpPr>
          <p:cNvPr id="6" name="Content Placeholder 2"/>
          <p:cNvSpPr txBox="1"/>
          <p:nvPr/>
        </p:nvSpPr>
        <p:spPr>
          <a:xfrm>
            <a:off x="1571604" y="428604"/>
            <a:ext cx="6500858" cy="785818"/>
          </a:xfrm>
          <a:prstGeom prst="rect">
            <a:avLst/>
          </a:prstGeom>
        </p:spPr>
        <p:txBody>
          <a:bodyPr vert="horz">
            <a:normAutofit/>
          </a:bodyPr>
          <a:lstStyle/>
          <a:p>
            <a:pPr marL="274320" marR="0" lvl="0" indent="-274320" algn="ctr" defTabSz="914400" rtl="0" eaLnBrk="1" fontAlgn="auto" latinLnBrk="0" hangingPunct="1">
              <a:lnSpc>
                <a:spcPct val="100000"/>
              </a:lnSpc>
              <a:spcBef>
                <a:spcPts val="600"/>
              </a:spcBef>
              <a:spcAft>
                <a:spcPts val="0"/>
              </a:spcAft>
              <a:buClr>
                <a:schemeClr val="accent1"/>
              </a:buClr>
              <a:buSzPct val="70000"/>
              <a:defRPr/>
            </a:pPr>
            <a:r>
              <a:rPr lang="en-IN" sz="2400" b="1" dirty="0" smtClean="0">
                <a:solidFill>
                  <a:schemeClr val="tx2"/>
                </a:solidFill>
                <a:latin typeface="+mj-lt"/>
              </a:rPr>
              <a:t>Django Architecture</a:t>
            </a:r>
            <a:endParaRPr kumimoji="0" lang="en-IN" sz="2400" b="1" i="0" u="none" strike="noStrike" kern="1200" cap="none" spc="0" normalizeH="0" baseline="0" noProof="0" dirty="0">
              <a:ln>
                <a:noFill/>
              </a:ln>
              <a:solidFill>
                <a:schemeClr val="tx2"/>
              </a:solidFill>
              <a:effectLst/>
              <a:uLnTx/>
              <a:uFillTx/>
              <a:latin typeface="+mj-lt"/>
              <a:ea typeface="+mn-ea"/>
              <a:cs typeface="+mn-cs"/>
            </a:endParaRPr>
          </a:p>
        </p:txBody>
      </p:sp>
      <p:pic>
        <p:nvPicPr>
          <p:cNvPr id="1026" name="Picture 2"/>
          <p:cNvPicPr>
            <a:picLocks noChangeAspect="1" noChangeArrowheads="1"/>
          </p:cNvPicPr>
          <p:nvPr/>
        </p:nvPicPr>
        <p:blipFill>
          <a:blip r:embed="rId2"/>
          <a:srcRect/>
          <a:stretch>
            <a:fillRect/>
          </a:stretch>
        </p:blipFill>
        <p:spPr bwMode="auto">
          <a:xfrm>
            <a:off x="1571604" y="2214554"/>
            <a:ext cx="5786478" cy="3357586"/>
          </a:xfrm>
          <a:prstGeom prst="rect">
            <a:avLst/>
          </a:prstGeom>
          <a:noFill/>
          <a:ln w="9525">
            <a:noFill/>
            <a:miter lim="800000"/>
            <a:headEnd/>
            <a:tailEnd/>
          </a:ln>
          <a:effectLst/>
        </p:spPr>
      </p:pic>
    </p:spTree>
  </p:cSld>
  <p:clrMapOvr>
    <a:masterClrMapping/>
  </p:clrMapOvr>
  <p:transition>
    <p:checke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742922" y="2000555"/>
            <a:ext cx="7467600" cy="2857520"/>
          </a:xfrm>
        </p:spPr>
        <p:txBody>
          <a:bodyPr>
            <a:normAutofit/>
          </a:bodyPr>
          <a:lstStyle/>
          <a:p>
            <a:r>
              <a:rPr lang="en-US" altLang="en-IN" dirty="0" smtClean="0"/>
              <a:t>Create virtual Enviornment</a:t>
            </a:r>
            <a:r>
              <a:rPr lang="en-IN" dirty="0" smtClean="0"/>
              <a:t>.</a:t>
            </a:r>
            <a:endParaRPr lang="en-IN" dirty="0" smtClean="0"/>
          </a:p>
          <a:p>
            <a:r>
              <a:rPr lang="en-US" altLang="en-IN" dirty="0" smtClean="0"/>
              <a:t>install django under this env.</a:t>
            </a:r>
            <a:endParaRPr lang="en-US" altLang="en-IN" dirty="0" smtClean="0"/>
          </a:p>
          <a:p>
            <a:r>
              <a:rPr lang="en-US" altLang="en-IN" dirty="0" smtClean="0"/>
              <a:t>install django.</a:t>
            </a:r>
            <a:endParaRPr lang="en-US" altLang="en-IN" dirty="0" smtClean="0"/>
          </a:p>
          <a:p>
            <a:r>
              <a:rPr lang="en-US" altLang="en-IN" dirty="0" smtClean="0"/>
              <a:t>Create A Django Application</a:t>
            </a:r>
            <a:endParaRPr lang="en-US" alt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p:txBody>
      </p:sp>
      <p:pic>
        <p:nvPicPr>
          <p:cNvPr id="4" name="Content Placeholder 3" descr="download.png"/>
          <p:cNvPicPr>
            <a:picLocks noChangeAspect="1"/>
          </p:cNvPicPr>
          <p:nvPr/>
        </p:nvPicPr>
        <p:blipFill>
          <a:blip r:embed="rId1"/>
          <a:stretch>
            <a:fillRect/>
          </a:stretch>
        </p:blipFill>
        <p:spPr>
          <a:xfrm>
            <a:off x="142844" y="0"/>
            <a:ext cx="1214414" cy="1214414"/>
          </a:xfrm>
          <a:prstGeom prst="rect">
            <a:avLst/>
          </a:prstGeom>
        </p:spPr>
      </p:pic>
      <p:sp>
        <p:nvSpPr>
          <p:cNvPr id="6" name="Content Placeholder 2"/>
          <p:cNvSpPr txBox="1"/>
          <p:nvPr/>
        </p:nvSpPr>
        <p:spPr>
          <a:xfrm>
            <a:off x="1571604" y="428604"/>
            <a:ext cx="6500858" cy="785818"/>
          </a:xfrm>
          <a:prstGeom prst="rect">
            <a:avLst/>
          </a:prstGeom>
        </p:spPr>
        <p:txBody>
          <a:bodyPr vert="horz">
            <a:normAutofit/>
          </a:bodyPr>
          <a:lstStyle/>
          <a:p>
            <a:pPr marL="274320" marR="0" lvl="0" indent="-274320" algn="ctr" defTabSz="914400" rtl="0" eaLnBrk="1" fontAlgn="auto" latinLnBrk="0" hangingPunct="1">
              <a:lnSpc>
                <a:spcPct val="100000"/>
              </a:lnSpc>
              <a:spcBef>
                <a:spcPts val="600"/>
              </a:spcBef>
              <a:spcAft>
                <a:spcPts val="0"/>
              </a:spcAft>
              <a:buClr>
                <a:schemeClr val="accent1"/>
              </a:buClr>
              <a:buSzPct val="70000"/>
              <a:defRPr/>
            </a:pPr>
            <a:r>
              <a:rPr kumimoji="0" lang="en-IN" sz="2400" b="1" i="0" u="none" strike="noStrike" kern="1200" cap="none" spc="0" normalizeH="0" baseline="0" noProof="0" dirty="0" smtClean="0">
                <a:ln>
                  <a:noFill/>
                </a:ln>
                <a:solidFill>
                  <a:schemeClr val="tx2"/>
                </a:solidFill>
                <a:effectLst/>
                <a:uLnTx/>
                <a:uFillTx/>
                <a:latin typeface="+mj-lt"/>
                <a:ea typeface="+mn-ea"/>
                <a:cs typeface="+mn-cs"/>
              </a:rPr>
              <a:t>Setup</a:t>
            </a:r>
            <a:r>
              <a:rPr kumimoji="0" lang="en-IN" sz="2400" b="1" i="0" u="none" strike="noStrike" kern="1200" cap="none" spc="0" normalizeH="0" noProof="0" dirty="0" smtClean="0">
                <a:ln>
                  <a:noFill/>
                </a:ln>
                <a:solidFill>
                  <a:schemeClr val="tx2"/>
                </a:solidFill>
                <a:effectLst/>
                <a:uLnTx/>
                <a:uFillTx/>
                <a:latin typeface="+mj-lt"/>
                <a:ea typeface="+mn-ea"/>
                <a:cs typeface="+mn-cs"/>
              </a:rPr>
              <a:t> &amp; Installation</a:t>
            </a:r>
            <a:endParaRPr kumimoji="0" lang="en-IN" sz="2400" b="1" i="0" u="none" strike="noStrike" kern="1200" cap="none" spc="0" normalizeH="0" baseline="0" noProof="0" dirty="0">
              <a:ln>
                <a:noFill/>
              </a:ln>
              <a:solidFill>
                <a:schemeClr val="tx2"/>
              </a:solidFill>
              <a:effectLst/>
              <a:uLnTx/>
              <a:uFillTx/>
              <a:latin typeface="+mj-lt"/>
              <a:ea typeface="+mn-ea"/>
              <a:cs typeface="+mn-cs"/>
            </a:endParaRPr>
          </a:p>
        </p:txBody>
      </p:sp>
    </p:spTree>
  </p:cSld>
  <p:clrMapOvr>
    <a:masterClrMapping/>
  </p:clrMapOvr>
  <p:transition>
    <p:checke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1"/>
          <a:stretch>
            <a:fillRect/>
          </a:stretch>
        </p:blipFill>
        <p:spPr>
          <a:xfrm>
            <a:off x="142844" y="0"/>
            <a:ext cx="1214414" cy="1214414"/>
          </a:xfrm>
          <a:prstGeom prst="rect">
            <a:avLst/>
          </a:prstGeom>
        </p:spPr>
      </p:pic>
      <p:sp>
        <p:nvSpPr>
          <p:cNvPr id="6" name="Content Placeholder 2"/>
          <p:cNvSpPr txBox="1"/>
          <p:nvPr/>
        </p:nvSpPr>
        <p:spPr>
          <a:xfrm>
            <a:off x="1571604" y="428604"/>
            <a:ext cx="6500858" cy="785818"/>
          </a:xfrm>
          <a:prstGeom prst="rect">
            <a:avLst/>
          </a:prstGeom>
        </p:spPr>
        <p:txBody>
          <a:bodyPr vert="horz">
            <a:normAutofit lnSpcReduction="10000"/>
          </a:bodyPr>
          <a:lstStyle/>
          <a:p>
            <a:pPr marL="274320" lvl="0" indent="-274320" algn="ctr">
              <a:spcBef>
                <a:spcPts val="600"/>
              </a:spcBef>
              <a:buClr>
                <a:schemeClr val="accent1"/>
              </a:buClr>
              <a:buSzPct val="70000"/>
              <a:defRPr/>
            </a:pPr>
            <a:r>
              <a:rPr lang="en-US" sz="2400" b="1" dirty="0" smtClean="0">
                <a:solidFill>
                  <a:schemeClr val="tx2"/>
                </a:solidFill>
              </a:rPr>
              <a:t>Commands</a:t>
            </a:r>
            <a:endParaRPr kumimoji="0" lang="en-US" sz="2400" b="1" i="0" u="none" strike="noStrike" kern="1200" cap="none" spc="0" normalizeH="0" baseline="0" noProof="0" dirty="0">
              <a:ln>
                <a:noFill/>
              </a:ln>
              <a:solidFill>
                <a:schemeClr val="tx2"/>
              </a:solidFill>
              <a:effectLst/>
              <a:uLnTx/>
              <a:uFillTx/>
              <a:latin typeface="+mj-lt"/>
              <a:ea typeface="+mn-ea"/>
              <a:cs typeface="+mn-cs"/>
            </a:endParaRPr>
          </a:p>
        </p:txBody>
      </p:sp>
      <p:sp>
        <p:nvSpPr>
          <p:cNvPr id="5" name="Content Placeholder 2"/>
          <p:cNvSpPr>
            <a:spLocks noGrp="1"/>
          </p:cNvSpPr>
          <p:nvPr/>
        </p:nvSpPr>
        <p:spPr>
          <a:xfrm>
            <a:off x="605127" y="1354125"/>
            <a:ext cx="7467600" cy="2857520"/>
          </a:xfrm>
          <a:prstGeom prst="rect">
            <a:avLst/>
          </a:prstGeom>
        </p:spPr>
        <p:txBody>
          <a:bodyPr vert="horz">
            <a:normAutofit fontScale="90000" lnSpcReduction="10000"/>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r>
              <a:rPr lang="en-US" altLang="en-US" dirty="0" smtClean="0"/>
              <a:t>python3 -m venv &lt;name_of_enviornment&gt;</a:t>
            </a:r>
            <a:endParaRPr lang="en-US" altLang="en-US" dirty="0" smtClean="0"/>
          </a:p>
          <a:p>
            <a:r>
              <a:rPr lang="en-IN" dirty="0" smtClean="0"/>
              <a:t>source </a:t>
            </a:r>
            <a:r>
              <a:rPr lang="en-US" altLang="en-US" dirty="0" smtClean="0">
                <a:sym typeface="+mn-ea"/>
              </a:rPr>
              <a:t>&lt;name_of_enviornment&gt;</a:t>
            </a:r>
            <a:r>
              <a:rPr lang="en-IN" dirty="0" smtClean="0"/>
              <a:t>/bin/activate</a:t>
            </a:r>
            <a:endParaRPr lang="en-IN" dirty="0" smtClean="0"/>
          </a:p>
          <a:p>
            <a:r>
              <a:rPr lang="en-US" altLang="en-IN" dirty="0" smtClean="0"/>
              <a:t>pip3 install Django</a:t>
            </a:r>
            <a:endParaRPr lang="en-US" altLang="en-IN" dirty="0" smtClean="0"/>
          </a:p>
          <a:p>
            <a:r>
              <a:rPr lang="en-US" altLang="en-IN" dirty="0" smtClean="0"/>
              <a:t>django-admin startproject &lt;name_of_project&gt;</a:t>
            </a:r>
            <a:endParaRPr lang="en-US" altLang="en-IN" dirty="0" smtClean="0"/>
          </a:p>
          <a:p>
            <a:r>
              <a:rPr lang="en-US" altLang="en-IN" dirty="0" smtClean="0"/>
              <a:t>cd </a:t>
            </a:r>
            <a:r>
              <a:rPr lang="en-US" altLang="en-IN" dirty="0" smtClean="0">
                <a:sym typeface="+mn-ea"/>
              </a:rPr>
              <a:t>&lt;name_of_project&gt;</a:t>
            </a:r>
            <a:endParaRPr lang="en-US" altLang="en-IN" dirty="0" smtClean="0">
              <a:sym typeface="+mn-ea"/>
            </a:endParaRPr>
          </a:p>
          <a:p>
            <a:r>
              <a:rPr lang="en-US" altLang="en-US">
                <a:sym typeface="+mn-ea"/>
              </a:rPr>
              <a:t>django-admin startapp &lt;name_of_</a:t>
            </a:r>
            <a:r>
              <a:rPr lang="" altLang="en-US">
                <a:sym typeface="+mn-ea"/>
              </a:rPr>
              <a:t>app</a:t>
            </a:r>
            <a:r>
              <a:rPr lang="en-US" altLang="en-US">
                <a:sym typeface="+mn-ea"/>
              </a:rPr>
              <a:t>&gt;</a:t>
            </a:r>
            <a:endParaRPr lang="en-US" altLang="en-US"/>
          </a:p>
          <a:p>
            <a:r>
              <a:rPr lang="en-US" altLang="en-IN" dirty="0" smtClean="0"/>
              <a:t>python3 manage.py runserver</a:t>
            </a:r>
            <a:endParaRPr lang="en-US" altLang="en-IN" dirty="0" smtClean="0"/>
          </a:p>
          <a:p>
            <a:endParaRPr lang="en-IN" dirty="0" smtClean="0"/>
          </a:p>
          <a:p>
            <a:endParaRPr lang="en-IN" dirty="0" smtClean="0"/>
          </a:p>
          <a:p>
            <a:endParaRPr lang="en-IN" dirty="0" smtClean="0"/>
          </a:p>
          <a:p>
            <a:endParaRPr lang="en-IN" dirty="0" smtClean="0"/>
          </a:p>
          <a:p>
            <a:endParaRPr lang="en-IN" dirty="0" smtClean="0"/>
          </a:p>
        </p:txBody>
      </p:sp>
    </p:spTree>
  </p:cSld>
  <p:clrMapOvr>
    <a:masterClrMapping/>
  </p:clrMapOvr>
  <p:transition>
    <p:wheel spokes="8"/>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0</TotalTime>
  <Words>1670</Words>
  <Application>WPS Presentation</Application>
  <PresentationFormat>On-screen Show (4:3)</PresentationFormat>
  <Paragraphs>145</Paragraphs>
  <Slides>25</Slides>
  <Notes>56</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25</vt:i4>
      </vt:variant>
    </vt:vector>
  </HeadingPairs>
  <TitlesOfParts>
    <vt:vector size="39" baseType="lpstr">
      <vt:lpstr>Arial</vt:lpstr>
      <vt:lpstr>SimSun</vt:lpstr>
      <vt:lpstr>Wingdings</vt:lpstr>
      <vt:lpstr>Wingdings</vt:lpstr>
      <vt:lpstr>MT Extra</vt:lpstr>
      <vt:lpstr>Wingdings 2</vt:lpstr>
      <vt:lpstr>Abyssinica SIL</vt:lpstr>
      <vt:lpstr>Century Schoolbook</vt:lpstr>
      <vt:lpstr>微软雅黑</vt:lpstr>
      <vt:lpstr>Noto Sans CJK SC</vt:lpstr>
      <vt:lpstr>Arial Unicode MS</vt:lpstr>
      <vt:lpstr>Calibri</vt:lpstr>
      <vt:lpstr>DejaVu Sans</vt:lpstr>
      <vt:lpstr>Oriel</vt:lpstr>
      <vt:lpstr>Presentation on DJANGO</vt:lpstr>
      <vt:lpstr>Content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mayank</cp:lastModifiedBy>
  <cp:revision>144</cp:revision>
  <dcterms:created xsi:type="dcterms:W3CDTF">2020-01-21T00:49:29Z</dcterms:created>
  <dcterms:modified xsi:type="dcterms:W3CDTF">2020-01-21T00:49:29Z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1033-11.1.0.8865</vt:lpwstr>
  </property>
</Properties>
</file>