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22719" y="751572"/>
            <a:ext cx="3764661" cy="19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22719" y="751572"/>
            <a:ext cx="3764661" cy="19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slide" Target="/ppt/slides/slide20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18.jpg"/><Relationship Id="rId6" Type="http://schemas.openxmlformats.org/officeDocument/2006/relationships/image" Target="../media/image16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slide" Target="/ppt/slides/slide2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slide" Target="/ppt/slides/slide2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slide" Target="/ppt/slides/slide2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slide" Target="/ppt/slides/slide2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slide" Target="/ppt/slides/slide2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slide" Target="/ppt/slides/slide2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slide" Target="/ppt/slides/slide2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slide" Target="/ppt/slides/slide2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09193" y="740562"/>
            <a:ext cx="3989704" cy="82550"/>
          </a:xfrm>
          <a:custGeom>
            <a:rect b="b" l="l" r="r" t="t"/>
            <a:pathLst>
              <a:path extrusionOk="0" h="8255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309193" y="784982"/>
            <a:ext cx="4040404" cy="484929"/>
            <a:chOff x="309193" y="784982"/>
            <a:chExt cx="4040404" cy="484929"/>
          </a:xfrm>
        </p:grpSpPr>
        <p:sp>
          <p:nvSpPr>
            <p:cNvPr id="47" name="Google Shape;47;p7"/>
            <p:cNvSpPr/>
            <p:nvPr/>
          </p:nvSpPr>
          <p:spPr>
            <a:xfrm>
              <a:off x="359994" y="1168311"/>
              <a:ext cx="101600" cy="101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410794" y="1155611"/>
              <a:ext cx="3938700" cy="1143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4298848" y="791121"/>
              <a:ext cx="50749" cy="3771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309193" y="784982"/>
              <a:ext cx="3989704" cy="434340"/>
            </a:xfrm>
            <a:custGeom>
              <a:rect b="b" l="l" r="r" t="t"/>
              <a:pathLst>
                <a:path extrusionOk="0" h="434340" w="3989704">
                  <a:moveTo>
                    <a:pt x="3989654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3"/>
                  </a:lnTo>
                  <a:lnTo>
                    <a:pt x="14922" y="419206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3938854" y="434129"/>
                  </a:lnTo>
                  <a:lnTo>
                    <a:pt x="3958579" y="430121"/>
                  </a:lnTo>
                  <a:lnTo>
                    <a:pt x="3974732" y="419206"/>
                  </a:lnTo>
                  <a:lnTo>
                    <a:pt x="3985646" y="403053"/>
                  </a:lnTo>
                  <a:lnTo>
                    <a:pt x="3989654" y="38332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298848" y="829218"/>
              <a:ext cx="0" cy="358140"/>
            </a:xfrm>
            <a:custGeom>
              <a:rect b="b" l="l" r="r" t="t"/>
              <a:pathLst>
                <a:path extrusionOk="0" h="358140" w="120000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4298848" y="81651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4298848" y="80381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4298848" y="79111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1143152" y="843137"/>
            <a:ext cx="23217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Crowd Sourced Image Filtering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732561" y="1429193"/>
            <a:ext cx="3141980" cy="1201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Apoorva O,Keerthi G, Mayur J,Sukanya N,Dr.Uma 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1225" marR="902969" rtl="0" algn="ctr">
              <a:lnSpc>
                <a:spcPct val="8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  Vidyanagar, Hubballi-580031  Karnataka, India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27, 2019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58" name="Google Shape;58;p7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7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154762" y="0"/>
            <a:ext cx="16586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Alternative - 2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552449" y="699011"/>
            <a:ext cx="3583431" cy="16409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475394" y="2440216"/>
            <a:ext cx="3663950" cy="354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ctr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is directly given to the fully connected neural network are binary classified as blur or not blur.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6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4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44441" y="362524"/>
            <a:ext cx="8549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365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ConvNet: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154762" y="0"/>
            <a:ext cx="16586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Alternative - 3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50" y="776206"/>
            <a:ext cx="3836352" cy="17161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373698" y="2615731"/>
            <a:ext cx="3862704" cy="354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35" lvl="0" marL="12700" marR="5080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Skip Connection Network With Deep Encoder-Decoder classifies the blur images as  motion blur and de-focus  blur.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7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210" name="Google Shape;210;p17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4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31172" y="358898"/>
            <a:ext cx="38740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Encoder-Decoder With Long Residual Skip 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154762" y="0"/>
            <a:ext cx="946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Design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347294" y="1448827"/>
            <a:ext cx="33921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in brief the final design with relevant figures.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18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223" name="Google Shape;223;p18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8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/>
        </p:nvSpPr>
        <p:spPr>
          <a:xfrm>
            <a:off x="154762" y="0"/>
            <a:ext cx="1745614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 Details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347294" y="1320657"/>
            <a:ext cx="378523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1442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Details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on the implementation details and specifications of  the final design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235" name="Google Shape;235;p19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54762" y="0"/>
            <a:ext cx="7588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347294" y="1311172"/>
            <a:ext cx="384746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algorithmic flow in the final design by drawing a  algorithmic flow following standard symbols like oval for  input and output etc.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0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247" name="Google Shape;247;p20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0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/>
        </p:nvSpPr>
        <p:spPr>
          <a:xfrm>
            <a:off x="154762" y="0"/>
            <a:ext cx="987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 txBox="1"/>
          <p:nvPr>
            <p:ph type="title"/>
          </p:nvPr>
        </p:nvSpPr>
        <p:spPr>
          <a:xfrm>
            <a:off x="347294" y="1380006"/>
            <a:ext cx="388683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on the hardware or software optimization included in  the project.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21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259" name="Google Shape;259;p21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1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3698126" y="3351784"/>
            <a:ext cx="306704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154762" y="0"/>
            <a:ext cx="55435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273" name="Google Shape;273;p22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22"/>
          <p:cNvSpPr txBox="1"/>
          <p:nvPr/>
        </p:nvSpPr>
        <p:spPr>
          <a:xfrm>
            <a:off x="11373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Apoorva O,Keerthi G, Mayur J,Sukanya N,Dr.Uma M</a:t>
            </a:r>
            <a:endParaRPr b="0" i="0"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2403328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4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3698126" y="3351784"/>
            <a:ext cx="306704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b="0" i="0"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b="0" i="0"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050" y="892175"/>
            <a:ext cx="9715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 txBox="1"/>
          <p:nvPr/>
        </p:nvSpPr>
        <p:spPr>
          <a:xfrm>
            <a:off x="206527" y="1846376"/>
            <a:ext cx="10674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Blur Image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2478753" y="1846376"/>
            <a:ext cx="64224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Blur Image</a:t>
            </a:r>
            <a:endParaRPr/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1720" y="892175"/>
            <a:ext cx="9185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0295" y="892174"/>
            <a:ext cx="918576" cy="8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 txBox="1"/>
          <p:nvPr/>
        </p:nvSpPr>
        <p:spPr>
          <a:xfrm>
            <a:off x="1162050" y="1825426"/>
            <a:ext cx="80259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 For Motion Blur Image</a:t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3403692" y="1846376"/>
            <a:ext cx="9951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 For Non-Blur Image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2305050" y="806239"/>
            <a:ext cx="3474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-55011" y="806240"/>
            <a:ext cx="3486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717" y="892175"/>
            <a:ext cx="959333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/>
        </p:nvSpPr>
        <p:spPr>
          <a:xfrm>
            <a:off x="154762" y="0"/>
            <a:ext cx="15697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on results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3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294" name="Google Shape;294;p23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3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23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194" y="650899"/>
            <a:ext cx="4072256" cy="12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154762" y="0"/>
            <a:ext cx="82296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502551" y="564063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624395" y="526858"/>
            <a:ext cx="3628390" cy="220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206375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proposed a deep learning-based ltering pipeline for  processing the internet-sourced images of heritage sites for  better 3D reconstruction.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62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reconstruction of heritage sites, using the images collected  from the internet was challenging since images may contain  blur, text, occlusion and shadow artefacts with reported  preprocessing methods.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the results for the internet sourced images we  proposed filtering pipeline with a clean-up modules in order to  select a suitable set of images for 3D reconstruction.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8732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proposed a method for clean-up using auto-encoders,  convolutional neural networks and deep encoder-decoder  network with long residual skip-connection to eliminate the  artefacts.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502551" y="112705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486554" y="1695450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486553" y="2244827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24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311" name="Google Shape;311;p24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4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5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24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/>
        </p:nvSpPr>
        <p:spPr>
          <a:xfrm>
            <a:off x="154762" y="0"/>
            <a:ext cx="101219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347294" y="1448827"/>
            <a:ext cx="26079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future scope of your project.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25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323" name="Google Shape;323;p25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25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326" name="Google Shape;326;p25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154762" y="0"/>
            <a:ext cx="6877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400050" y="66357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628650" y="587375"/>
            <a:ext cx="1575435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7035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035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details  Discussion on optimization  Results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00050" y="883412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00050" y="1093444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400050" y="1303477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00050" y="1513509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00050" y="1723542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8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76" name="Google Shape;76;p8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5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/>
        </p:nvSpPr>
        <p:spPr>
          <a:xfrm>
            <a:off x="154762" y="0"/>
            <a:ext cx="84581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Thank-You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1909406" y="1469095"/>
            <a:ext cx="789305" cy="20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Thank-You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6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335" name="Google Shape;335;p26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26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2412860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3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3698126" y="3351784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154747" y="0"/>
            <a:ext cx="1164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62674" y="762736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552450" y="952538"/>
            <a:ext cx="52590" cy="525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829539" y="1117028"/>
            <a:ext cx="52590" cy="525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829539" y="1256208"/>
            <a:ext cx="52590" cy="525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829539" y="1425575"/>
            <a:ext cx="52590" cy="457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550170" y="1716526"/>
            <a:ext cx="52590" cy="525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550170" y="1957127"/>
            <a:ext cx="52590" cy="5259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400050" y="663575"/>
            <a:ext cx="39402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 Detection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7494" lvl="0" marL="566420" marR="873125" rtl="0" algn="l">
              <a:lnSpc>
                <a:spcPct val="106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Stacked Auto-encoder(Handcrafted features)  PSD(Power Spectral Density)      SVD(Singular Value Decomposition)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7494" lvl="0" marL="566420" marR="873125" rtl="0" algn="l">
              <a:lnSpc>
                <a:spcPct val="106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95" name="Google Shape;95;p9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7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95306" y="1634211"/>
            <a:ext cx="34560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956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Connected Neural Network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285188" y="1869186"/>
            <a:ext cx="43529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956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Encoder-Decoder With Long Residual Skip (Generation  of Ground Truth)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154762" y="0"/>
            <a:ext cx="829944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502551" y="777376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624395" y="722578"/>
            <a:ext cx="3560445" cy="185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14224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 detection and estimation has progressively became an  imminent area of Computer Vision.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40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 in images is considered as an undesirable effect because  it leads to the loss of the necessary details required for the  scene interpretation.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detection of blurred and sharp pixels in an image  and their classication into respective regions are very  important for different image processing and computer vision  application.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6733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filtered images are used for 3D reconstruction of  image.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502551" y="1166469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502551" y="1713865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498208" y="2279219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0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113" name="Google Shape;113;p10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0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116" name="Google Shape;116;p10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5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/>
        </p:nvSpPr>
        <p:spPr>
          <a:xfrm>
            <a:off x="154762" y="0"/>
            <a:ext cx="78994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347294" y="1276399"/>
            <a:ext cx="9658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 are.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502551" y="156988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502551" y="1779917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11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127" name="Google Shape;127;p11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1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4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154762" y="0"/>
            <a:ext cx="130365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502551" y="83502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792327" y="1176655"/>
            <a:ext cx="52590" cy="525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792327" y="1632153"/>
            <a:ext cx="52590" cy="525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502551" y="1961095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792327" y="2302738"/>
            <a:ext cx="52590" cy="5259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422719" y="751572"/>
            <a:ext cx="3764661" cy="205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noAutofit/>
          </a:bodyPr>
          <a:lstStyle/>
          <a:p>
            <a:pPr indent="0" lvl="0" marL="213995" marR="226695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De-focus and motion blur detection with deep contextual  features.</a:t>
            </a:r>
            <a:endParaRPr/>
          </a:p>
          <a:p>
            <a:pPr indent="0" lvl="0" marL="490855" marR="508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paper does not focus on estimating the amount of blur.  And blur image detection for complex image is difficult where  we have both types of blur i.e de-focus and motion blur.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90855" marR="167005" rtl="0" algn="l">
              <a:lnSpc>
                <a:spcPct val="10909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paper gives a method which effectively detects blur in  large homogeneous regions with large receptive fields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213995" marR="722630" rtl="0" algn="l">
              <a:lnSpc>
                <a:spcPct val="10909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Blurred image region detection based on stacked  auto-encoder.</a:t>
            </a:r>
            <a:endParaRPr/>
          </a:p>
          <a:p>
            <a:pPr indent="0" lvl="0" marL="490855" marR="9652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method enhances the performance as blur detection  training is done in both unsupervised followed by supervised  mode.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2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7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154762" y="0"/>
            <a:ext cx="147256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207150" y="58737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351524" y="506095"/>
            <a:ext cx="3632835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70485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framework for elimination of unwanted images from  crowdsourced images i.e, ltering occluded/ blur/ text based  images. We plan to model a method to perform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measure-based selection of images towards ltering of the  crowdsourced images. The task in hand is to design a method  to provide a quantitative measure for scoring the images and  selecting them for 3D reconstruction.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3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3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4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154762" y="0"/>
            <a:ext cx="111823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476250" y="397827"/>
            <a:ext cx="3581400" cy="27041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169" name="Google Shape;169;p14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4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4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154762" y="0"/>
            <a:ext cx="16586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Alternative - 1</a:t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857250" y="587375"/>
            <a:ext cx="2861044" cy="167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605078" y="2427381"/>
            <a:ext cx="3398520" cy="354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ctr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stacked auto-encoder takes hand-crafted features and  classifies images as blur or not blur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15"/>
          <p:cNvGrpSpPr/>
          <p:nvPr/>
        </p:nvGrpSpPr>
        <p:grpSpPr>
          <a:xfrm>
            <a:off x="0" y="3346348"/>
            <a:ext cx="4608601" cy="109855"/>
            <a:chOff x="0" y="3346348"/>
            <a:chExt cx="4608601" cy="109855"/>
          </a:xfrm>
        </p:grpSpPr>
        <p:sp>
          <p:nvSpPr>
            <p:cNvPr id="182" name="Google Shape;182;p15"/>
            <p:cNvSpPr/>
            <p:nvPr/>
          </p:nvSpPr>
          <p:spPr>
            <a:xfrm>
              <a:off x="0" y="3346348"/>
              <a:ext cx="1843405" cy="109855"/>
            </a:xfrm>
            <a:custGeom>
              <a:rect b="b" l="l" r="r" t="t"/>
              <a:pathLst>
                <a:path extrusionOk="0" h="109854" w="1843405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843176" y="3346348"/>
              <a:ext cx="2765425" cy="109855"/>
            </a:xfrm>
            <a:custGeom>
              <a:rect b="b" l="l" r="r" t="t"/>
              <a:pathLst>
                <a:path extrusionOk="0" h="109854" w="2765425">
                  <a:moveTo>
                    <a:pt x="276482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2764828" y="109651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5"/>
          <p:cNvSpPr txBox="1"/>
          <p:nvPr>
            <p:ph idx="11" type="ftr"/>
          </p:nvPr>
        </p:nvSpPr>
        <p:spPr>
          <a:xfrm>
            <a:off x="1841" y="3351784"/>
            <a:ext cx="183959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Apoorva O,Keerthi G, Mayur J,Sukanya N,Dr.Uma M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2433027" y="3351784"/>
            <a:ext cx="106743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action="ppaction://hlinksldjump" r:id="rId4"/>
              </a:rPr>
              <a:t>Crowd Sourced Image Filtering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3718294" y="3351784"/>
            <a:ext cx="26606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/ 20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-448028" y="335992"/>
            <a:ext cx="23050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42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Stacked Auto-Encoder: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