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  <p:sldId id="277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0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2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388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661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9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.pdf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8" y="178596"/>
            <a:ext cx="748239" cy="56117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4846522"/>
            <a:ext cx="1822126" cy="116116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4603732"/>
            <a:ext cx="1741688" cy="3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352925"/>
            <a:ext cx="9144000" cy="789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flipV="1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8" y="178596"/>
            <a:ext cx="748239" cy="56117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4846522"/>
            <a:ext cx="1822126" cy="116116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4603732"/>
            <a:ext cx="1741688" cy="3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shoes.net/" TargetMode="External"/><Relationship Id="rId3" Type="http://schemas.openxmlformats.org/officeDocument/2006/relationships/hyperlink" Target="www.zappos.com/" TargetMode="External"/><Relationship Id="rId7" Type="http://schemas.openxmlformats.org/officeDocument/2006/relationships/hyperlink" Target="http://www.shoebu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hoezoo.com/" TargetMode="External"/><Relationship Id="rId5" Type="http://schemas.openxmlformats.org/officeDocument/2006/relationships/hyperlink" Target="http://www.6pm.com/" TargetMode="External"/><Relationship Id="rId4" Type="http://schemas.openxmlformats.org/officeDocument/2006/relationships/hyperlink" Target="http://www.eastba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117782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USC CSCI 548 Final Project</a:t>
            </a:r>
            <a:br>
              <a:rPr lang="en" dirty="0"/>
            </a:br>
            <a:r>
              <a:rPr lang="en" sz="2400" dirty="0"/>
              <a:t>Nimesh Jain</a:t>
            </a:r>
            <a:br>
              <a:rPr lang="en" sz="2400" dirty="0"/>
            </a:br>
            <a:r>
              <a:rPr lang="en" sz="2400" dirty="0"/>
              <a:t>Neel Shah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0" lvl="0" indent="38735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FasoNNNnwwhenkbewbfnista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Clustering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With so many records in each data the record linkage took real long time.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solution was to create a good blocking key.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Clustering was done based on description of shoes using nearest neighbour with distance function as Levenshtein.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assumption here was the that all the shoes in same cluster only needs to be compared with other element.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This newly created column was used as block key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Record Linkage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Algorithm Used : Jaro Winkler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Record Linkage Column : Shoe Description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Acceptance Rate : 85%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Blocking Key : Column create by clustering Description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Record Linkage was performed among various combinations of different sources and we took the best results use combination of different algorithms.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different collections in the database?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6pm-zappos-ebay : This collection has records of all the linked similar shoes from the 3 different sources nmely 6pm, zappos and east bay..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6pm-zappos - records from 6pm and zappos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Ebay-zappos - records from east bay and zappos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 - id of the user and other details of the user.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User-Product - This collection have the relation of which user have provide what rating for what product.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and Data retrieval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Autocomplete on description of the product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For each search query first the system search in 6pm-zappo-eastbay database and then subsequently falls on 6pm-zappo, 6pm-eastbay and zappo-eastbay database to retrieve the results.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Tools and Technologies used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Scrappy Python and Xpath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Portia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OpenRefine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FRIL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MongoDB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Python Flask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Jquery, JavaScript, HTML/CSS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GraphLab (Recommender System)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Recommedation System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Collaborative filtering recommender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This method basically fills the user-product matrix with a score and returns the k top score.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The score is calculated based on how other users have rated the prodcut which the current user have purchased.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The Pearson algorithm was used was this purpose.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Created a database for 100 user randomly sampling them for 1-7 random product and randomly assigning the rating to the product.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000" dirty="0"/>
              <a:t>Create another test data which says which user like which product and then calculated precision and recall.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the System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Calculated the precision and recall for record linkage on small subset of the data.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Precision for record linkage : 88.3%</a:t>
            </a:r>
            <a:br>
              <a:rPr lang="en" dirty="0"/>
            </a:br>
            <a:r>
              <a:rPr lang="en" dirty="0"/>
              <a:t>Recall for record linkage : 86.7%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Manually tested the record linked data for different websites.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Calculated precision and recall for recommendation system.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Precision for recommendation system </a:t>
            </a:r>
            <a:r>
              <a:rPr lang="en"/>
              <a:t>: 82.5%</a:t>
            </a:r>
            <a:br>
              <a:rPr lang="en" dirty="0"/>
            </a:br>
            <a:r>
              <a:rPr lang="en" dirty="0"/>
              <a:t>Recall for recommendation syste, </a:t>
            </a:r>
            <a:r>
              <a:rPr lang="en"/>
              <a:t>: 80.9%</a:t>
            </a:r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4224" cy="5140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52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Contd…(Showing related items)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 descr="p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" y="1017725"/>
            <a:ext cx="9039023" cy="40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9771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Idea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8938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Create a common integrated platform for a user to buy shoes.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When a user searches for a shoe display all the searched shoe from all the different platforms.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The user can compare the similar shoes from different platform and make a choice.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Recommend different shoes to the user based on the user past history as well as past history of similar users.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000" dirty="0"/>
              <a:t>The main problem focused and solved here is Information Extraction, Information Integration into global Schema and Record Linkage.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Demo Contd…(Showing related items)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5" y="1017725"/>
            <a:ext cx="8768149" cy="42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Contd...(recommendation and past history)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775" y="1284238"/>
            <a:ext cx="9144000" cy="315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							</a:t>
            </a:r>
            <a:r>
              <a:rPr lang="en-US" sz="540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618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Sources Used for the Project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Zappos: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www.zappos.com/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Eastbay: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http://www.eastbay.com/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6pm: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http://www.6pm.com/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Shoezoo: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http://www.shoezoo.com/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Shoebuy: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http://www.shoebuy.com/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DBshoes: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http://www.dbshoes.net/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major sources of interest were zappos, eastbay &amp; 6pm.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Exchange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Extracting information from different source, copying the data into the system, normalize, clean, deduplication and index.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answer to the query was provided these relations in the global database of the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Steps Followed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Defining schema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Information Retrieval - Wrapper generation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Data Cleaning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De-Duplication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Record Linkage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Recommender System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Evaluation of the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Defining Schema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shoe schema contains following key attributes: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Description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Current_price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Orig_price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Brand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Color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Size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Rating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Sku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Url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Image_url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product_id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Retrieval - Wrapper Generation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Scrapy and Python used to scrape product details from the webpage.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Portia was used but with no accurate results.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Wrapper constructed using xpath.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Scrapy in python was run through Scrapy Cloud for few websites to achieve speed in performance.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Cleaning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Used Open Refine tool for data cleaning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Column Unfold - For some sources the description retrieved was not appropriate. Substring of url provided better description. We created description attribute  based on the url.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Normalized all the columns for incorporating null values.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Normalized size and color column for comma separated color.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Split the price column for some sources as current price and original price.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000" dirty="0"/>
              <a:t>Example of one the data Cleaning : forEachIndex(value.replace(/[^0-9\.]+/,",").substring(1).split(",").sort().uniques(),i,v,if(isNonBlank(v),toNumber(v), 0)).join(",").replace("0","").substring(1)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De-Duplication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Removed all the duplicate items based on SKU Column with 100% acceptance rate.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Removed all the duplicate items based on description column with 95% acceptance rate.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Algorithm used to remove deduplication was Jaro Wrinkler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9</TotalTime>
  <Words>819</Words>
  <Application>Microsoft Office PowerPoint</Application>
  <PresentationFormat>On-screen Show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Viterbi_R1</vt:lpstr>
      <vt:lpstr>1_Office Theme</vt:lpstr>
      <vt:lpstr>     USC CSCI 548 Final Project Nimesh Jain Neel Shah</vt:lpstr>
      <vt:lpstr>Idea</vt:lpstr>
      <vt:lpstr>Sources Used for the Project</vt:lpstr>
      <vt:lpstr>Architecture</vt:lpstr>
      <vt:lpstr>Major Steps Followed</vt:lpstr>
      <vt:lpstr>Defining Schema </vt:lpstr>
      <vt:lpstr>Information Retrieval - Wrapper Generation</vt:lpstr>
      <vt:lpstr>Data Cleaning</vt:lpstr>
      <vt:lpstr>De-Duplication</vt:lpstr>
      <vt:lpstr>Clustering</vt:lpstr>
      <vt:lpstr>Record Linkage</vt:lpstr>
      <vt:lpstr>What are different collections in the database?</vt:lpstr>
      <vt:lpstr>Search and Data retrieval</vt:lpstr>
      <vt:lpstr>Different Tools and Technologies used</vt:lpstr>
      <vt:lpstr>Recommedation System</vt:lpstr>
      <vt:lpstr>Evaluation of the System</vt:lpstr>
      <vt:lpstr>Demo</vt:lpstr>
      <vt:lpstr>Demo</vt:lpstr>
      <vt:lpstr>Demo Contd…(Showing related items)</vt:lpstr>
      <vt:lpstr>Demo Contd…(Showing related items) </vt:lpstr>
      <vt:lpstr>Demo Contd...(recommendation and past history)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CSCI 548 Final Project</dc:title>
  <cp:lastModifiedBy>Nimesh Jain</cp:lastModifiedBy>
  <cp:revision>5</cp:revision>
  <dcterms:modified xsi:type="dcterms:W3CDTF">2016-12-05T22:21:14Z</dcterms:modified>
</cp:coreProperties>
</file>