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1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9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6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9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3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4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B246-E02D-48C5-9304-9083410C4A39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C03EE56-F18F-4279-9A3F-EE11F84FEF30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7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853C2-2A56-4A56-B121-97762CECE72D}"/>
              </a:ext>
            </a:extLst>
          </p:cNvPr>
          <p:cNvSpPr txBox="1"/>
          <p:nvPr/>
        </p:nvSpPr>
        <p:spPr>
          <a:xfrm>
            <a:off x="2711115" y="248470"/>
            <a:ext cx="57751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MINI PROJECT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2F672-8947-4EB9-B690-2CBBFC4BBA1A}"/>
              </a:ext>
            </a:extLst>
          </p:cNvPr>
          <p:cNvSpPr txBox="1"/>
          <p:nvPr/>
        </p:nvSpPr>
        <p:spPr>
          <a:xfrm>
            <a:off x="2815389" y="1239084"/>
            <a:ext cx="7491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Bree Serif"/>
              </a:rPr>
              <a:t>SMART CAP FOR BLIND PERSON</a:t>
            </a:r>
            <a:endParaRPr lang="en-IN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8C51E7-7D26-4BAE-9A62-48AA1416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66" y="2220988"/>
            <a:ext cx="1795776" cy="188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BD9FA-9804-4BF6-844E-D07A5CC2F4B8}"/>
              </a:ext>
            </a:extLst>
          </p:cNvPr>
          <p:cNvSpPr txBox="1"/>
          <p:nvPr/>
        </p:nvSpPr>
        <p:spPr>
          <a:xfrm>
            <a:off x="3337698" y="47109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GLA UNIVERSITY ,MATHURA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998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A9E816E-8EBB-4460-AA44-F9601BDF6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5" y="484017"/>
            <a:ext cx="9676660" cy="548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4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53C1D43-E2B4-4578-BE44-D0114184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7" y="254863"/>
            <a:ext cx="9507984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7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E68DA-6085-4137-9EF8-FB4750301DB1}"/>
              </a:ext>
            </a:extLst>
          </p:cNvPr>
          <p:cNvSpPr txBox="1"/>
          <p:nvPr/>
        </p:nvSpPr>
        <p:spPr>
          <a:xfrm>
            <a:off x="1793289" y="2121763"/>
            <a:ext cx="81319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  FLOW DIAGRAM</a:t>
            </a:r>
          </a:p>
        </p:txBody>
      </p:sp>
    </p:spTree>
    <p:extLst>
      <p:ext uri="{BB962C8B-B14F-4D97-AF65-F5344CB8AC3E}">
        <p14:creationId xmlns:p14="http://schemas.microsoft.com/office/powerpoint/2010/main" val="191088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E0F5A58-1086-460D-9436-0FE84542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50" y="519112"/>
            <a:ext cx="8709826" cy="521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1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3C9CF-8439-40A1-885F-2737AD2A3926}"/>
              </a:ext>
            </a:extLst>
          </p:cNvPr>
          <p:cNvSpPr txBox="1"/>
          <p:nvPr/>
        </p:nvSpPr>
        <p:spPr>
          <a:xfrm>
            <a:off x="3293615" y="2105561"/>
            <a:ext cx="8034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63777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23E011-915E-4A31-99F4-E9107D425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5" y="514905"/>
            <a:ext cx="7963270" cy="49125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9020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C2A30-FF30-4E5E-B6C0-B821EF22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3" y="612560"/>
            <a:ext cx="7572652" cy="47317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448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18E30-061E-4D4D-A258-642C7FFCAE05}"/>
              </a:ext>
            </a:extLst>
          </p:cNvPr>
          <p:cNvSpPr txBox="1"/>
          <p:nvPr/>
        </p:nvSpPr>
        <p:spPr>
          <a:xfrm>
            <a:off x="4263426" y="2166152"/>
            <a:ext cx="366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33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BEBEE-C568-4CAC-A63A-28DBB598DF41}"/>
              </a:ext>
            </a:extLst>
          </p:cNvPr>
          <p:cNvSpPr txBox="1"/>
          <p:nvPr/>
        </p:nvSpPr>
        <p:spPr>
          <a:xfrm>
            <a:off x="2367378" y="532661"/>
            <a:ext cx="7457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			  </a:t>
            </a:r>
            <a:r>
              <a:rPr lang="en-IN" sz="5400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AB8D8-0A88-4CBA-8BD4-D3A816834406}"/>
              </a:ext>
            </a:extLst>
          </p:cNvPr>
          <p:cNvSpPr txBox="1"/>
          <p:nvPr/>
        </p:nvSpPr>
        <p:spPr>
          <a:xfrm>
            <a:off x="284085" y="1837678"/>
            <a:ext cx="11558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According to the world health organization, 2.2 billion people globally have a vision impairment or blindness. Blindness can be two types: some are fully blind and some people are partially blind. A fully blind person needs a person who can help to provide the right direction and tell them about the object that comes in front of him/her.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basic problem faced by a blind person. As per today's time, IOT(INTERNET OF THINGS ) technology helps to solve such kinds of problems.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So, we made a Smart Cap which consists of a camera, ultrasonic sensors, microcontroller, speaker, GPS, etc. This cap helps blind people to know which object comes in front of him/them and the speaker tells how far an object is. By this a person blind person moves independently on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road.This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cap act like a supportive person which always there for him/her.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59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9BF3-0EDE-4D39-87E0-757CCE19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COMPONENTS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DED83-CAF5-4AF1-8D34-3CB94EE504F3}"/>
              </a:ext>
            </a:extLst>
          </p:cNvPr>
          <p:cNvSpPr txBox="1"/>
          <p:nvPr/>
        </p:nvSpPr>
        <p:spPr>
          <a:xfrm>
            <a:off x="1740023" y="2192784"/>
            <a:ext cx="9520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1.Raspberry pi-3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2.Ultrasonic Sensor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3.Pi-Camera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4.Cap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5.Jumper wires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6.GPS module</a:t>
            </a:r>
          </a:p>
        </p:txBody>
      </p:sp>
    </p:spTree>
    <p:extLst>
      <p:ext uri="{BB962C8B-B14F-4D97-AF65-F5344CB8AC3E}">
        <p14:creationId xmlns:p14="http://schemas.microsoft.com/office/powerpoint/2010/main" val="377460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0293-1AFC-4521-A1C6-08D0C52D8CFE}"/>
              </a:ext>
            </a:extLst>
          </p:cNvPr>
          <p:cNvSpPr txBox="1"/>
          <p:nvPr/>
        </p:nvSpPr>
        <p:spPr>
          <a:xfrm>
            <a:off x="843377" y="2512381"/>
            <a:ext cx="9792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DESCRIPTION OF SENSORS</a:t>
            </a:r>
          </a:p>
        </p:txBody>
      </p:sp>
    </p:spTree>
    <p:extLst>
      <p:ext uri="{BB962C8B-B14F-4D97-AF65-F5344CB8AC3E}">
        <p14:creationId xmlns:p14="http://schemas.microsoft.com/office/powerpoint/2010/main" val="101433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0D33-A529-4B33-8294-4F896E85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210" y="712418"/>
            <a:ext cx="4319674" cy="1132424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Raspberry pi -3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5A9E0-81FF-4AA1-9193-609F03315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4667" y="2364985"/>
            <a:ext cx="5440037" cy="2003742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a microcontroller.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Memory size 1gb LPDDR2 SDRAM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support python language and computer vision</a:t>
            </a:r>
          </a:p>
          <a:p>
            <a:r>
              <a:rPr lang="en-IN" dirty="0"/>
              <a:t>       little bit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4 USB 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1 audio jack 1 ethernet port 40 pins.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E02CCA9-ECE8-4179-820C-BA276E50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3924" y="1831488"/>
            <a:ext cx="4256992" cy="250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9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19AE-9392-47A9-B0CA-B22814DB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694" y="1129513"/>
            <a:ext cx="4768853" cy="939919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Pi-camera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AD70B-A1EE-4B2E-880E-2F95BC84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5694" y="2568944"/>
            <a:ext cx="5440037" cy="20037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support all version of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offer wider field of view 5 megapixel OV5647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Best resolution :1080p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0AAD30-7545-417F-AC48-CDC5AEC4B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1" y="1631328"/>
            <a:ext cx="2640053" cy="26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3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1010-01CA-434A-BE72-4226A038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39038" cy="103617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Ultrasonic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B7EB0-1CDE-4988-9913-E3DF704E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5694" y="2795212"/>
            <a:ext cx="5440037" cy="200374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device measure the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emit ultrasonic sound wave.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two component the transmitter and the receiver.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covers the range 400 cm.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B582C0-AF31-4E5F-872A-BBC2ADDE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64" y="1371351"/>
            <a:ext cx="2833695" cy="28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9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ED9C-42B4-48BC-893F-7D782900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694" y="1129513"/>
            <a:ext cx="5266159" cy="108429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GPS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A9B04-E0DE-4014-BEC2-3F225A7F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5694" y="2640448"/>
            <a:ext cx="5440037" cy="20037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stands for global positioning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utilize data from satellites to locate specific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module give latitude and longitude value.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667BF4-02C7-4A57-907D-DE6192212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58" y="1804674"/>
            <a:ext cx="2545634" cy="200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0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62325-50B4-4B0F-8E68-E79653E068BB}"/>
              </a:ext>
            </a:extLst>
          </p:cNvPr>
          <p:cNvSpPr txBox="1"/>
          <p:nvPr/>
        </p:nvSpPr>
        <p:spPr>
          <a:xfrm>
            <a:off x="1926454" y="2394297"/>
            <a:ext cx="8853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 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3991275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353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Bree Serif</vt:lpstr>
      <vt:lpstr>Palatino Linotype</vt:lpstr>
      <vt:lpstr>Times</vt:lpstr>
      <vt:lpstr>Times New Roman</vt:lpstr>
      <vt:lpstr>Gallery</vt:lpstr>
      <vt:lpstr>PowerPoint Presentation</vt:lpstr>
      <vt:lpstr>PowerPoint Presentation</vt:lpstr>
      <vt:lpstr>COMPONENTS REQUIRED</vt:lpstr>
      <vt:lpstr>PowerPoint Presentation</vt:lpstr>
      <vt:lpstr>Raspberry pi -3</vt:lpstr>
      <vt:lpstr>     Pi-camera</vt:lpstr>
      <vt:lpstr>Ultrasonic Sensor</vt:lpstr>
      <vt:lpstr>GPS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soni</dc:creator>
  <cp:lastModifiedBy>Ashish soni</cp:lastModifiedBy>
  <cp:revision>1</cp:revision>
  <dcterms:created xsi:type="dcterms:W3CDTF">2021-11-30T09:06:06Z</dcterms:created>
  <dcterms:modified xsi:type="dcterms:W3CDTF">2021-11-30T10:20:52Z</dcterms:modified>
</cp:coreProperties>
</file>