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y="6858000" cx="9144000"/>
  <p:notesSz cx="6858000" cy="9144000"/>
  <p:embeddedFontLst>
    <p:embeddedFont>
      <p:font typeface="Limelight"/>
      <p:regular r:id="rId26"/>
    </p:embeddedFont>
    <p:embeddedFont>
      <p:font typeface="Constantia"/>
      <p:regular r:id="rId27"/>
      <p:bold r:id="rId28"/>
      <p:italic r:id="rId29"/>
      <p:boldItalic r:id="rId30"/>
    </p:embeddedFont>
    <p:embeddedFont>
      <p:font typeface="Corbel"/>
      <p:regular r:id="rId31"/>
      <p:bold r:id="rId32"/>
      <p:italic r:id="rId33"/>
      <p:boldItalic r:id="rId34"/>
    </p:embeddedFont>
    <p:embeddedFont>
      <p:font typeface="Ribeye"/>
      <p:regular r:id="rId35"/>
    </p:embeddedFont>
    <p:embeddedFont>
      <p:font typeface="Helvetica Neue"/>
      <p:regular r:id="rId36"/>
      <p:bold r:id="rId37"/>
      <p:italic r:id="rId38"/>
      <p:boldItalic r:id="rId39"/>
    </p:embeddedFont>
    <p:embeddedFont>
      <p:font typeface="Erica One"/>
      <p:regular r:id="rId40"/>
    </p:embeddedFont>
    <p:embeddedFont>
      <p:font typeface="Gill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ricaOne-regular.fntdata"/><Relationship Id="rId20" Type="http://schemas.openxmlformats.org/officeDocument/2006/relationships/slide" Target="slides/slide11.xml"/><Relationship Id="rId42" Type="http://schemas.openxmlformats.org/officeDocument/2006/relationships/font" Target="fonts/GillSans-bold.fntdata"/><Relationship Id="rId41" Type="http://schemas.openxmlformats.org/officeDocument/2006/relationships/font" Target="fonts/GillSans-regular.fnt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font" Target="fonts/Limelight-regular.fntdata"/><Relationship Id="rId25" Type="http://schemas.openxmlformats.org/officeDocument/2006/relationships/slide" Target="slides/slide16.xml"/><Relationship Id="rId28" Type="http://schemas.openxmlformats.org/officeDocument/2006/relationships/font" Target="fonts/Constantia-bold.fntdata"/><Relationship Id="rId27" Type="http://schemas.openxmlformats.org/officeDocument/2006/relationships/font" Target="fonts/Constantia-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Constantia-italic.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Corbel-regular.fntdata"/><Relationship Id="rId30" Type="http://schemas.openxmlformats.org/officeDocument/2006/relationships/font" Target="fonts/Constantia-boldItalic.fntdata"/><Relationship Id="rId11" Type="http://schemas.openxmlformats.org/officeDocument/2006/relationships/slide" Target="slides/slide2.xml"/><Relationship Id="rId33" Type="http://schemas.openxmlformats.org/officeDocument/2006/relationships/font" Target="fonts/Corbel-italic.fntdata"/><Relationship Id="rId10" Type="http://schemas.openxmlformats.org/officeDocument/2006/relationships/slide" Target="slides/slide1.xml"/><Relationship Id="rId32" Type="http://schemas.openxmlformats.org/officeDocument/2006/relationships/font" Target="fonts/Corbel-bold.fntdata"/><Relationship Id="rId13" Type="http://schemas.openxmlformats.org/officeDocument/2006/relationships/slide" Target="slides/slide4.xml"/><Relationship Id="rId35" Type="http://schemas.openxmlformats.org/officeDocument/2006/relationships/font" Target="fonts/Ribeye-regular.fntdata"/><Relationship Id="rId12" Type="http://schemas.openxmlformats.org/officeDocument/2006/relationships/slide" Target="slides/slide3.xml"/><Relationship Id="rId34" Type="http://schemas.openxmlformats.org/officeDocument/2006/relationships/font" Target="fonts/Corbel-boldItalic.fntdata"/><Relationship Id="rId15" Type="http://schemas.openxmlformats.org/officeDocument/2006/relationships/slide" Target="slides/slide6.xml"/><Relationship Id="rId37" Type="http://schemas.openxmlformats.org/officeDocument/2006/relationships/font" Target="fonts/HelveticaNeue-bold.fntdata"/><Relationship Id="rId14" Type="http://schemas.openxmlformats.org/officeDocument/2006/relationships/slide" Target="slides/slide5.xml"/><Relationship Id="rId36" Type="http://schemas.openxmlformats.org/officeDocument/2006/relationships/font" Target="fonts/HelveticaNeue-regular.fntdata"/><Relationship Id="rId17" Type="http://schemas.openxmlformats.org/officeDocument/2006/relationships/slide" Target="slides/slide8.xml"/><Relationship Id="rId39" Type="http://schemas.openxmlformats.org/officeDocument/2006/relationships/font" Target="fonts/HelveticaNeue-boldItalic.fntdata"/><Relationship Id="rId16" Type="http://schemas.openxmlformats.org/officeDocument/2006/relationships/slide" Target="slides/slide7.xml"/><Relationship Id="rId38" Type="http://schemas.openxmlformats.org/officeDocument/2006/relationships/font" Target="fonts/HelveticaNeue-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N"/>
              <a:t>First five khushbooo</a:t>
            </a:r>
            <a:endParaRPr/>
          </a:p>
          <a:p>
            <a:pPr indent="0" lvl="0" marL="0" marR="0" rtl="0" algn="l">
              <a:lnSpc>
                <a:spcPct val="100000"/>
              </a:lnSpc>
              <a:spcBef>
                <a:spcPts val="0"/>
              </a:spcBef>
              <a:spcAft>
                <a:spcPts val="0"/>
              </a:spcAft>
              <a:buClr>
                <a:schemeClr val="dk1"/>
              </a:buClr>
              <a:buSzPts val="1200"/>
              <a:buFont typeface="Calibri"/>
              <a:buNone/>
            </a:pPr>
            <a:r>
              <a:rPr lang="en-IN"/>
              <a:t>Next five palak </a:t>
            </a:r>
            <a:endParaRPr/>
          </a:p>
          <a:p>
            <a:pPr indent="0" lvl="0" marL="0" marR="0" rtl="0" algn="l">
              <a:lnSpc>
                <a:spcPct val="100000"/>
              </a:lnSpc>
              <a:spcBef>
                <a:spcPts val="0"/>
              </a:spcBef>
              <a:spcAft>
                <a:spcPts val="0"/>
              </a:spcAft>
              <a:buClr>
                <a:schemeClr val="dk1"/>
              </a:buClr>
              <a:buSzPts val="1200"/>
              <a:buFont typeface="Calibri"/>
              <a:buNone/>
            </a:pPr>
            <a:r>
              <a:rPr lang="en-IN"/>
              <a:t>Next six juhi </a:t>
            </a:r>
            <a:endParaRPr/>
          </a:p>
        </p:txBody>
      </p:sp>
      <p:sp>
        <p:nvSpPr>
          <p:cNvPr id="477" name="Google Shape;47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5" name="Google Shape;88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Same jitta likha utta smjha dena</a:t>
            </a:r>
            <a:endParaRPr/>
          </a:p>
        </p:txBody>
      </p:sp>
      <p:sp>
        <p:nvSpPr>
          <p:cNvPr id="886" name="Google Shape;88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So now the big question that comes to mind is can this  zero energy device be converted into  an energy + device????? lets check it out</a:t>
            </a:r>
            <a:endParaRPr/>
          </a:p>
        </p:txBody>
      </p:sp>
      <p:sp>
        <p:nvSpPr>
          <p:cNvPr id="907" name="Google Shape;90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7" name="Shape 937"/>
        <p:cNvGrpSpPr/>
        <p:nvPr/>
      </p:nvGrpSpPr>
      <p:grpSpPr>
        <a:xfrm>
          <a:off x="0" y="0"/>
          <a:ext cx="0" cy="0"/>
          <a:chOff x="0" y="0"/>
          <a:chExt cx="0" cy="0"/>
        </a:xfrm>
      </p:grpSpPr>
      <p:sp>
        <p:nvSpPr>
          <p:cNvPr id="938" name="Google Shape;93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9" name="Google Shape;93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The hybrid t&amp;t system  </a:t>
            </a:r>
            <a:endParaRPr/>
          </a:p>
          <a:p>
            <a:pPr indent="0" lvl="0" marL="0" rtl="0" algn="l">
              <a:spcBef>
                <a:spcPts val="0"/>
              </a:spcBef>
              <a:spcAft>
                <a:spcPts val="0"/>
              </a:spcAft>
              <a:buNone/>
            </a:pPr>
            <a:r>
              <a:rPr lang="en-IN"/>
              <a:t>From the chocking remover we connect another belt to the device shown in the dotted part on the left side .</a:t>
            </a:r>
            <a:endParaRPr/>
          </a:p>
          <a:p>
            <a:pPr indent="0" lvl="0" marL="0" rtl="0" algn="l">
              <a:spcBef>
                <a:spcPts val="0"/>
              </a:spcBef>
              <a:spcAft>
                <a:spcPts val="0"/>
              </a:spcAft>
              <a:buNone/>
            </a:pPr>
            <a:r>
              <a:rPr lang="en-IN"/>
              <a:t>The device is now represented in the dotted part on right hand side it consists of a low speed shaft which is then connected to the gear box  the gear box here helps in increasing the speed of rotation of the shaft connected directly to the generator circuit . </a:t>
            </a:r>
            <a:endParaRPr/>
          </a:p>
          <a:p>
            <a:pPr indent="0" lvl="0" marL="0" rtl="0" algn="l">
              <a:spcBef>
                <a:spcPts val="0"/>
              </a:spcBef>
              <a:spcAft>
                <a:spcPts val="0"/>
              </a:spcAft>
              <a:buNone/>
            </a:pPr>
            <a:r>
              <a:rPr lang="en-IN"/>
              <a:t>Here the process takes place like</a:t>
            </a:r>
            <a:endParaRPr/>
          </a:p>
          <a:p>
            <a:pPr indent="0" lvl="0" marL="0" rtl="0" algn="l">
              <a:spcBef>
                <a:spcPts val="0"/>
              </a:spcBef>
              <a:spcAft>
                <a:spcPts val="0"/>
              </a:spcAft>
              <a:buNone/>
            </a:pPr>
            <a:r>
              <a:rPr lang="en-IN"/>
              <a:t>1) The radius of the chocking remover is half the radius of central pulley along the rotating shaft.</a:t>
            </a:r>
            <a:endParaRPr/>
          </a:p>
          <a:p>
            <a:pPr indent="-228600" lvl="0" marL="228600" rtl="0" algn="l">
              <a:spcBef>
                <a:spcPts val="0"/>
              </a:spcBef>
              <a:spcAft>
                <a:spcPts val="0"/>
              </a:spcAft>
              <a:buClr>
                <a:schemeClr val="dk1"/>
              </a:buClr>
              <a:buSzPts val="1200"/>
              <a:buFont typeface="Calibri"/>
              <a:buNone/>
            </a:pPr>
            <a:r>
              <a:rPr lang="en-IN"/>
              <a:t>2)The radius of low speed shaft is one fifth of the radius of chocking remover , so as to increase the speed of the shaft by 5 times.</a:t>
            </a:r>
            <a:endParaRPr/>
          </a:p>
          <a:p>
            <a:pPr indent="-228600" lvl="0" marL="228600" rtl="0" algn="l">
              <a:spcBef>
                <a:spcPts val="0"/>
              </a:spcBef>
              <a:spcAft>
                <a:spcPts val="0"/>
              </a:spcAft>
              <a:buClr>
                <a:schemeClr val="dk1"/>
              </a:buClr>
              <a:buSzPts val="1200"/>
              <a:buFont typeface="Calibri"/>
              <a:buNone/>
            </a:pPr>
            <a:r>
              <a:rPr lang="en-IN"/>
              <a:t>3) The gear box then converts the speed to three times the speed of the low speed shaft.</a:t>
            </a:r>
            <a:endParaRPr/>
          </a:p>
          <a:p>
            <a:pPr indent="-228600" lvl="0" marL="228600" rtl="0" algn="l">
              <a:spcBef>
                <a:spcPts val="0"/>
              </a:spcBef>
              <a:spcAft>
                <a:spcPts val="0"/>
              </a:spcAft>
              <a:buClr>
                <a:schemeClr val="dk1"/>
              </a:buClr>
              <a:buSzPts val="1200"/>
              <a:buFont typeface="Calibri"/>
              <a:buNone/>
            </a:pPr>
            <a:r>
              <a:rPr lang="en-IN"/>
              <a:t>4) Thereby increasing the speed of rotation by 30 times as that of shaft.</a:t>
            </a:r>
            <a:endParaRPr/>
          </a:p>
          <a:p>
            <a:pPr indent="-228600" lvl="0" marL="228600" rtl="0" algn="l">
              <a:spcBef>
                <a:spcPts val="0"/>
              </a:spcBef>
              <a:spcAft>
                <a:spcPts val="0"/>
              </a:spcAft>
              <a:buClr>
                <a:schemeClr val="dk1"/>
              </a:buClr>
              <a:buSzPts val="1200"/>
              <a:buFont typeface="Calibri"/>
              <a:buNone/>
            </a:pPr>
            <a:r>
              <a:rPr lang="en-IN"/>
              <a:t>5) The generator then generates the electrical energy which can be stored in battery using proper circuit arrangement.</a:t>
            </a:r>
            <a:endParaRPr/>
          </a:p>
          <a:p>
            <a:pPr indent="-228600" lvl="0" marL="228600" rtl="0" algn="l">
              <a:spcBef>
                <a:spcPts val="0"/>
              </a:spcBef>
              <a:spcAft>
                <a:spcPts val="0"/>
              </a:spcAft>
              <a:buClr>
                <a:schemeClr val="dk1"/>
              </a:buClr>
              <a:buSzPts val="1200"/>
              <a:buFont typeface="Calibri"/>
              <a:buNone/>
            </a:pPr>
            <a:r>
              <a:rPr lang="en-IN"/>
              <a:t>6) After the charging of battery we can use the power for normal application.</a:t>
            </a:r>
            <a:endParaRPr/>
          </a:p>
          <a:p>
            <a:pPr indent="-228600" lvl="0" marL="228600" rtl="0" algn="l">
              <a:spcBef>
                <a:spcPts val="0"/>
              </a:spcBef>
              <a:spcAft>
                <a:spcPts val="0"/>
              </a:spcAft>
              <a:buClr>
                <a:schemeClr val="dk1"/>
              </a:buClr>
              <a:buSzPts val="1200"/>
              <a:buFont typeface="Calibri"/>
              <a:buNone/>
            </a:pPr>
            <a:r>
              <a:t/>
            </a:r>
            <a:endParaRPr/>
          </a:p>
        </p:txBody>
      </p:sp>
      <p:sp>
        <p:nvSpPr>
          <p:cNvPr id="940" name="Google Shape;94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8" name="Shape 1078"/>
        <p:cNvGrpSpPr/>
        <p:nvPr/>
      </p:nvGrpSpPr>
      <p:grpSpPr>
        <a:xfrm>
          <a:off x="0" y="0"/>
          <a:ext cx="0" cy="0"/>
          <a:chOff x="0" y="0"/>
          <a:chExt cx="0" cy="0"/>
        </a:xfrm>
      </p:grpSpPr>
      <p:sp>
        <p:nvSpPr>
          <p:cNvPr id="1079" name="Google Shape;10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0" name="Google Shape;108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Jitta likha as it is chapp dena</a:t>
            </a:r>
            <a:endParaRPr/>
          </a:p>
        </p:txBody>
      </p:sp>
      <p:sp>
        <p:nvSpPr>
          <p:cNvPr id="1081" name="Google Shape;108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9" name="Shape 1089"/>
        <p:cNvGrpSpPr/>
        <p:nvPr/>
      </p:nvGrpSpPr>
      <p:grpSpPr>
        <a:xfrm>
          <a:off x="0" y="0"/>
          <a:ext cx="0" cy="0"/>
          <a:chOff x="0" y="0"/>
          <a:chExt cx="0" cy="0"/>
        </a:xfrm>
      </p:grpSpPr>
      <p:sp>
        <p:nvSpPr>
          <p:cNvPr id="1090" name="Google Shape;109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1" name="Google Shape;109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Bass english m elaborate karna bakki kuch nii karna hai.</a:t>
            </a:r>
            <a:endParaRPr/>
          </a:p>
        </p:txBody>
      </p:sp>
      <p:sp>
        <p:nvSpPr>
          <p:cNvPr id="1092" name="Google Shape;109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As we know that global warming is a major curse for the earth at the present time . And it has become the most important issue for the nations. The leaders of the world are working now and then upon the issue. One of the most important cause of global warming is the generation of electricity using coal.</a:t>
            </a:r>
            <a:endParaRPr/>
          </a:p>
          <a:p>
            <a:pPr indent="0" lvl="0" marL="0" marR="0" rtl="0" algn="l">
              <a:lnSpc>
                <a:spcPct val="100000"/>
              </a:lnSpc>
              <a:spcBef>
                <a:spcPts val="0"/>
              </a:spcBef>
              <a:spcAft>
                <a:spcPts val="0"/>
              </a:spcAft>
              <a:buClr>
                <a:schemeClr val="dk1"/>
              </a:buClr>
              <a:buSzPts val="1200"/>
              <a:buFont typeface="Calibri"/>
              <a:buNone/>
            </a:pPr>
            <a:r>
              <a:rPr lang="en-IN"/>
              <a:t>Now suppose .. IF WE INSTALL THE </a:t>
            </a:r>
            <a:r>
              <a:rPr b="1" lang="en-IN"/>
              <a:t>HYBRID T&amp;T SYSTEM</a:t>
            </a:r>
            <a:r>
              <a:rPr lang="en-IN"/>
              <a:t> IN WHOLE WORLD THEN WE CAN REDUCE THE USAGE OF </a:t>
            </a:r>
            <a:r>
              <a:rPr b="1" lang="en-IN"/>
              <a:t>COAL POWERED ELECTRICITY GENERATORS </a:t>
            </a:r>
            <a:r>
              <a:rPr lang="en-IN"/>
              <a:t> THERE BY REDUCING THE USAGE OF COAL . THIS WOULD REDUCE THE </a:t>
            </a:r>
            <a:r>
              <a:rPr b="1" lang="en-IN"/>
              <a:t>RATE OF GLOBAL WARMING. AND HENCE TOWARDS A SAFER ECOSYSTEM.</a:t>
            </a:r>
            <a:endParaRPr/>
          </a:p>
          <a:p>
            <a:pPr indent="0" lvl="0" marL="0" rtl="0" algn="l">
              <a:spcBef>
                <a:spcPts val="0"/>
              </a:spcBef>
              <a:spcAft>
                <a:spcPts val="0"/>
              </a:spcAft>
              <a:buNone/>
            </a:pPr>
            <a:r>
              <a:t/>
            </a:r>
            <a:endParaRPr/>
          </a:p>
        </p:txBody>
      </p:sp>
      <p:sp>
        <p:nvSpPr>
          <p:cNvPr id="1110" name="Google Shape;111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3" name="Shape 1843"/>
        <p:cNvGrpSpPr/>
        <p:nvPr/>
      </p:nvGrpSpPr>
      <p:grpSpPr>
        <a:xfrm>
          <a:off x="0" y="0"/>
          <a:ext cx="0" cy="0"/>
          <a:chOff x="0" y="0"/>
          <a:chExt cx="0" cy="0"/>
        </a:xfrm>
      </p:grpSpPr>
      <p:sp>
        <p:nvSpPr>
          <p:cNvPr id="1844" name="Google Shape;184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5" name="Google Shape;184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2 HRS RUNNING SLOW</a:t>
            </a:r>
            <a:endParaRPr/>
          </a:p>
        </p:txBody>
      </p:sp>
      <p:sp>
        <p:nvSpPr>
          <p:cNvPr id="489" name="Google Shape;48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Now lets check for the solution to the problem of chocking designed by our team..</a:t>
            </a:r>
            <a:endParaRPr/>
          </a:p>
          <a:p>
            <a:pPr indent="0" lvl="0" marL="0" rtl="0" algn="l">
              <a:spcBef>
                <a:spcPts val="0"/>
              </a:spcBef>
              <a:spcAft>
                <a:spcPts val="0"/>
              </a:spcAft>
              <a:buNone/>
            </a:pPr>
            <a:r>
              <a:rPr lang="en-IN"/>
              <a:t>The trap and throw system is a pick and place system which  </a:t>
            </a:r>
            <a:r>
              <a:rPr b="1" lang="en-IN" sz="1200"/>
              <a:t>could be placed anywhere on the channel. This system helps in removal of larger wastes from the sewage channels. And hence it provides mobility to the flowing sewage removing the problem of chocking of sewage lines. </a:t>
            </a:r>
            <a:r>
              <a:rPr lang="en-IN"/>
              <a:t> Now lets check out the design of the system and thereby understanding the functions of each part.</a:t>
            </a:r>
            <a:endParaRPr/>
          </a:p>
        </p:txBody>
      </p:sp>
      <p:sp>
        <p:nvSpPr>
          <p:cNvPr id="534" name="Google Shape;53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The design of system </a:t>
            </a:r>
            <a:endParaRPr/>
          </a:p>
          <a:p>
            <a:pPr indent="0" lvl="0" marL="0" rtl="0" algn="l">
              <a:spcBef>
                <a:spcPts val="0"/>
              </a:spcBef>
              <a:spcAft>
                <a:spcPts val="0"/>
              </a:spcAft>
              <a:buNone/>
            </a:pPr>
            <a:r>
              <a:rPr lang="en-IN"/>
              <a:t>I suppose almost everyone can relate to the figures above . From the breathtaking subject engineering drawing.....</a:t>
            </a:r>
            <a:endParaRPr/>
          </a:p>
          <a:p>
            <a:pPr indent="0" lvl="0" marL="0" rtl="0" algn="l">
              <a:spcBef>
                <a:spcPts val="0"/>
              </a:spcBef>
              <a:spcAft>
                <a:spcPts val="0"/>
              </a:spcAft>
              <a:buNone/>
            </a:pPr>
            <a:r>
              <a:rPr lang="en-IN"/>
              <a:t>Here in the front view  we can see that there is a rotating shaft . As the name suggests will keep on rotating .</a:t>
            </a:r>
            <a:endParaRPr/>
          </a:p>
          <a:p>
            <a:pPr indent="0" lvl="0" marL="0" rtl="0" algn="l">
              <a:spcBef>
                <a:spcPts val="0"/>
              </a:spcBef>
              <a:spcAft>
                <a:spcPts val="0"/>
              </a:spcAft>
              <a:buNone/>
            </a:pPr>
            <a:r>
              <a:rPr lang="en-IN"/>
              <a:t>Next we see a cylinder in actual view and here concentric crcles are connected to the centre of the rotating shaft with the help of  belt. So if the rotating shaft keeps on rotating this cylinder would definitely  rotate with the shaft. </a:t>
            </a:r>
            <a:endParaRPr/>
          </a:p>
          <a:p>
            <a:pPr indent="0" lvl="0" marL="0" rtl="0" algn="l">
              <a:spcBef>
                <a:spcPts val="0"/>
              </a:spcBef>
              <a:spcAft>
                <a:spcPts val="0"/>
              </a:spcAft>
              <a:buNone/>
            </a:pPr>
            <a:r>
              <a:rPr lang="en-IN"/>
              <a:t>Now talking about the circular part covering the shaft the quarter at bottom left is made of a netted material. And the semicircular part on the upper side is made of a thin sheet of material . Now you can see that there is an opening in the central part n line to the centre of the rotating shaft on the right side of the body their lies a opening where we can apply a box specially made for the purpose of collecting the blocking materials. The dotted part on the base represents the material of base is a perforated sheet. Now along the base line of the body we can see a block rectangular in side view and triangular in  top view so basically it is a prism type shape. Now moving on right side from here there is a gate which have the base region made  of  the plane sheet and upper region made of perforated sheet.</a:t>
            </a:r>
            <a:endParaRPr/>
          </a:p>
        </p:txBody>
      </p:sp>
      <p:sp>
        <p:nvSpPr>
          <p:cNvPr id="593" name="Google Shape;59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5" name="Google Shape;72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Isme toh bass mann se batti  de dena bindass</a:t>
            </a:r>
            <a:endParaRPr/>
          </a:p>
        </p:txBody>
      </p:sp>
      <p:sp>
        <p:nvSpPr>
          <p:cNvPr id="726" name="Google Shape;72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3" name="Google Shape;81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Now lets check out how the system works :-</a:t>
            </a:r>
            <a:endParaRPr/>
          </a:p>
          <a:p>
            <a:pPr indent="0" lvl="0" marL="0" rtl="0" algn="l">
              <a:spcBef>
                <a:spcPts val="0"/>
              </a:spcBef>
              <a:spcAft>
                <a:spcPts val="0"/>
              </a:spcAft>
              <a:buNone/>
            </a:pPr>
            <a:r>
              <a:rPr lang="en-IN"/>
              <a:t>Jitta isme likha hai usse elabrate kar k smjha dena</a:t>
            </a:r>
            <a:endParaRPr/>
          </a:p>
        </p:txBody>
      </p:sp>
      <p:sp>
        <p:nvSpPr>
          <p:cNvPr id="814" name="Google Shape;81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4" name="Shape 24"/>
        <p:cNvGrpSpPr/>
        <p:nvPr/>
      </p:nvGrpSpPr>
      <p:grpSpPr>
        <a:xfrm>
          <a:off x="0" y="0"/>
          <a:ext cx="0" cy="0"/>
          <a:chOff x="0" y="0"/>
          <a:chExt cx="0" cy="0"/>
        </a:xfrm>
      </p:grpSpPr>
      <p:sp>
        <p:nvSpPr>
          <p:cNvPr id="25" name="Google Shape;25;p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
        <p:nvSpPr>
          <p:cNvPr id="28" name="Google Shape;28;p2"/>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 name="Google Shape;29;p2"/>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 name="Google Shape;30;p2"/>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 name="Google Shape;31;p2"/>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 name="Google Shape;32;p2"/>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 name="Google Shape;33;p2"/>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C1EDFF"/>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5" name="Google Shape;35;p2"/>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 name="Google Shape;36;p2"/>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 name="Google Shape;37;p2"/>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 name="Google Shape;38;p2"/>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5" name="Shape 135"/>
        <p:cNvGrpSpPr/>
        <p:nvPr/>
      </p:nvGrpSpPr>
      <p:grpSpPr>
        <a:xfrm>
          <a:off x="0" y="0"/>
          <a:ext cx="0" cy="0"/>
          <a:chOff x="0" y="0"/>
          <a:chExt cx="0" cy="0"/>
        </a:xfrm>
      </p:grpSpPr>
      <p:sp>
        <p:nvSpPr>
          <p:cNvPr id="136" name="Google Shape;136;p11"/>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11"/>
          <p:cNvSpPr txBox="1"/>
          <p:nvPr>
            <p:ph idx="1" type="body"/>
          </p:nvPr>
        </p:nvSpPr>
        <p:spPr>
          <a:xfrm rot="5400000">
            <a:off x="2514600" y="183360"/>
            <a:ext cx="4572000" cy="7772400"/>
          </a:xfrm>
          <a:prstGeom prst="rect">
            <a:avLst/>
          </a:prstGeom>
          <a:noFill/>
          <a:ln>
            <a:noFill/>
          </a:ln>
        </p:spPr>
        <p:txBody>
          <a:bodyPr anchorCtr="0" anchor="t" bIns="45700" lIns="91425" spcFirstLastPara="1" rIns="91425" wrap="square" tIns="45700">
            <a:no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8" name="Google Shape;138;p1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12"/>
          <p:cNvSpPr txBox="1"/>
          <p:nvPr>
            <p:ph type="title"/>
          </p:nvPr>
        </p:nvSpPr>
        <p:spPr>
          <a:xfrm rot="5400000">
            <a:off x="4694238" y="2209802"/>
            <a:ext cx="5851525" cy="1981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2"/>
          <p:cNvSpPr txBox="1"/>
          <p:nvPr>
            <p:ph idx="1" type="body"/>
          </p:nvPr>
        </p:nvSpPr>
        <p:spPr>
          <a:xfrm rot="5400000">
            <a:off x="617537" y="266701"/>
            <a:ext cx="5851525" cy="5867400"/>
          </a:xfrm>
          <a:prstGeom prst="rect">
            <a:avLst/>
          </a:prstGeom>
          <a:noFill/>
          <a:ln>
            <a:noFill/>
          </a:ln>
        </p:spPr>
        <p:txBody>
          <a:bodyPr anchorCtr="0" anchor="t" bIns="45700" lIns="91425" spcFirstLastPara="1" rIns="91425" wrap="square" tIns="45700">
            <a:no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4" name="Google Shape;144;p1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3" name="Shape 153"/>
        <p:cNvGrpSpPr/>
        <p:nvPr/>
      </p:nvGrpSpPr>
      <p:grpSpPr>
        <a:xfrm>
          <a:off x="0" y="0"/>
          <a:ext cx="0" cy="0"/>
          <a:chOff x="0" y="0"/>
          <a:chExt cx="0" cy="0"/>
        </a:xfrm>
      </p:grpSpPr>
      <p:sp>
        <p:nvSpPr>
          <p:cNvPr id="154" name="Google Shape;15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2" name="Google Shape;16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5" name="Shape 165"/>
        <p:cNvGrpSpPr/>
        <p:nvPr/>
      </p:nvGrpSpPr>
      <p:grpSpPr>
        <a:xfrm>
          <a:off x="0" y="0"/>
          <a:ext cx="0" cy="0"/>
          <a:chOff x="0" y="0"/>
          <a:chExt cx="0" cy="0"/>
        </a:xfrm>
      </p:grpSpPr>
      <p:sp>
        <p:nvSpPr>
          <p:cNvPr id="166" name="Google Shape;166;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68" name="Google Shape;16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1" name="Shape 171"/>
        <p:cNvGrpSpPr/>
        <p:nvPr/>
      </p:nvGrpSpPr>
      <p:grpSpPr>
        <a:xfrm>
          <a:off x="0" y="0"/>
          <a:ext cx="0" cy="0"/>
          <a:chOff x="0" y="0"/>
          <a:chExt cx="0" cy="0"/>
        </a:xfrm>
      </p:grpSpPr>
      <p:sp>
        <p:nvSpPr>
          <p:cNvPr id="172" name="Google Shape;17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74" name="Google Shape;174;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75" name="Google Shape;17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78" name="Shape 178"/>
        <p:cNvGrpSpPr/>
        <p:nvPr/>
      </p:nvGrpSpPr>
      <p:grpSpPr>
        <a:xfrm>
          <a:off x="0" y="0"/>
          <a:ext cx="0" cy="0"/>
          <a:chOff x="0" y="0"/>
          <a:chExt cx="0" cy="0"/>
        </a:xfrm>
      </p:grpSpPr>
      <p:sp>
        <p:nvSpPr>
          <p:cNvPr id="179" name="Google Shape;17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81" name="Google Shape;181;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82" name="Google Shape;182;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83" name="Google Shape;183;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84" name="Google Shape;18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7" name="Shape 187"/>
        <p:cNvGrpSpPr/>
        <p:nvPr/>
      </p:nvGrpSpPr>
      <p:grpSpPr>
        <a:xfrm>
          <a:off x="0" y="0"/>
          <a:ext cx="0" cy="0"/>
          <a:chOff x="0" y="0"/>
          <a:chExt cx="0" cy="0"/>
        </a:xfrm>
      </p:grpSpPr>
      <p:sp>
        <p:nvSpPr>
          <p:cNvPr id="188" name="Google Shape;18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2" name="Shape 192"/>
        <p:cNvGrpSpPr/>
        <p:nvPr/>
      </p:nvGrpSpPr>
      <p:grpSpPr>
        <a:xfrm>
          <a:off x="0" y="0"/>
          <a:ext cx="0" cy="0"/>
          <a:chOff x="0" y="0"/>
          <a:chExt cx="0" cy="0"/>
        </a:xfrm>
      </p:grpSpPr>
      <p:sp>
        <p:nvSpPr>
          <p:cNvPr id="193" name="Google Shape;19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6" name="Shape 196"/>
        <p:cNvGrpSpPr/>
        <p:nvPr/>
      </p:nvGrpSpPr>
      <p:grpSpPr>
        <a:xfrm>
          <a:off x="0" y="0"/>
          <a:ext cx="0" cy="0"/>
          <a:chOff x="0" y="0"/>
          <a:chExt cx="0" cy="0"/>
        </a:xfrm>
      </p:grpSpPr>
      <p:sp>
        <p:nvSpPr>
          <p:cNvPr id="197" name="Google Shape;197;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99" name="Google Shape;199;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00" name="Google Shape;20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3" name="Shape 203"/>
        <p:cNvGrpSpPr/>
        <p:nvPr/>
      </p:nvGrpSpPr>
      <p:grpSpPr>
        <a:xfrm>
          <a:off x="0" y="0"/>
          <a:ext cx="0" cy="0"/>
          <a:chOff x="0" y="0"/>
          <a:chExt cx="0" cy="0"/>
        </a:xfrm>
      </p:grpSpPr>
      <p:sp>
        <p:nvSpPr>
          <p:cNvPr id="204" name="Google Shape;204;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06" name="Google Shape;206;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07" name="Google Shape;20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0" name="Shape 210"/>
        <p:cNvGrpSpPr/>
        <p:nvPr/>
      </p:nvGrpSpPr>
      <p:grpSpPr>
        <a:xfrm>
          <a:off x="0" y="0"/>
          <a:ext cx="0" cy="0"/>
          <a:chOff x="0" y="0"/>
          <a:chExt cx="0" cy="0"/>
        </a:xfrm>
      </p:grpSpPr>
      <p:sp>
        <p:nvSpPr>
          <p:cNvPr id="211" name="Google Shape;21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16" name="Shape 216"/>
        <p:cNvGrpSpPr/>
        <p:nvPr/>
      </p:nvGrpSpPr>
      <p:grpSpPr>
        <a:xfrm>
          <a:off x="0" y="0"/>
          <a:ext cx="0" cy="0"/>
          <a:chOff x="0" y="0"/>
          <a:chExt cx="0" cy="0"/>
        </a:xfrm>
      </p:grpSpPr>
      <p:sp>
        <p:nvSpPr>
          <p:cNvPr id="217" name="Google Shape;217;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9" name="Google Shape;21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3" name="Shape 233"/>
        <p:cNvGrpSpPr/>
        <p:nvPr/>
      </p:nvGrpSpPr>
      <p:grpSpPr>
        <a:xfrm>
          <a:off x="0" y="0"/>
          <a:ext cx="0" cy="0"/>
          <a:chOff x="0" y="0"/>
          <a:chExt cx="0" cy="0"/>
        </a:xfrm>
      </p:grpSpPr>
      <p:sp>
        <p:nvSpPr>
          <p:cNvPr id="234" name="Google Shape;234;p2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26"/>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36" name="Google Shape;236;p2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2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2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39" name="Shape 239"/>
        <p:cNvGrpSpPr/>
        <p:nvPr/>
      </p:nvGrpSpPr>
      <p:grpSpPr>
        <a:xfrm>
          <a:off x="0" y="0"/>
          <a:ext cx="0" cy="0"/>
          <a:chOff x="0" y="0"/>
          <a:chExt cx="0" cy="0"/>
        </a:xfrm>
      </p:grpSpPr>
      <p:sp>
        <p:nvSpPr>
          <p:cNvPr id="240" name="Google Shape;240;p27"/>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27"/>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42" name="Google Shape;242;p2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2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45" name="Google Shape;245;p27"/>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6" name="Google Shape;246;p27"/>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47" name="Shape 247"/>
        <p:cNvGrpSpPr/>
        <p:nvPr/>
      </p:nvGrpSpPr>
      <p:grpSpPr>
        <a:xfrm>
          <a:off x="0" y="0"/>
          <a:ext cx="0" cy="0"/>
          <a:chOff x="0" y="0"/>
          <a:chExt cx="0" cy="0"/>
        </a:xfrm>
      </p:grpSpPr>
      <p:sp>
        <p:nvSpPr>
          <p:cNvPr id="248" name="Google Shape;248;p28"/>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9" name="Google Shape;249;p28"/>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28"/>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51" name="Google Shape;251;p2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2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2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54" name="Google Shape;254;p28"/>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5" name="Google Shape;255;p28"/>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56" name="Google Shape;256;p28"/>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57" name="Shape 257"/>
        <p:cNvGrpSpPr/>
        <p:nvPr/>
      </p:nvGrpSpPr>
      <p:grpSpPr>
        <a:xfrm>
          <a:off x="0" y="0"/>
          <a:ext cx="0" cy="0"/>
          <a:chOff x="0" y="0"/>
          <a:chExt cx="0" cy="0"/>
        </a:xfrm>
      </p:grpSpPr>
      <p:sp>
        <p:nvSpPr>
          <p:cNvPr id="258" name="Google Shape;258;p29"/>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29"/>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0" name="Google Shape;260;p29"/>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1" name="Google Shape;261;p2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2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2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264" name="Shape 264"/>
        <p:cNvGrpSpPr/>
        <p:nvPr/>
      </p:nvGrpSpPr>
      <p:grpSpPr>
        <a:xfrm>
          <a:off x="0" y="0"/>
          <a:ext cx="0" cy="0"/>
          <a:chOff x="0" y="0"/>
          <a:chExt cx="0" cy="0"/>
        </a:xfrm>
      </p:grpSpPr>
      <p:sp>
        <p:nvSpPr>
          <p:cNvPr id="265" name="Google Shape;265;p30"/>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30"/>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7" name="Google Shape;267;p30"/>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8" name="Google Shape;268;p30"/>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9" name="Google Shape;269;p30"/>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70" name="Google Shape;270;p3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3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3" name="Shape 273"/>
        <p:cNvGrpSpPr/>
        <p:nvPr/>
      </p:nvGrpSpPr>
      <p:grpSpPr>
        <a:xfrm>
          <a:off x="0" y="0"/>
          <a:ext cx="0" cy="0"/>
          <a:chOff x="0" y="0"/>
          <a:chExt cx="0" cy="0"/>
        </a:xfrm>
      </p:grpSpPr>
      <p:sp>
        <p:nvSpPr>
          <p:cNvPr id="274" name="Google Shape;274;p31"/>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3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3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3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278" name="Shape 278"/>
        <p:cNvGrpSpPr/>
        <p:nvPr/>
      </p:nvGrpSpPr>
      <p:grpSpPr>
        <a:xfrm>
          <a:off x="0" y="0"/>
          <a:ext cx="0" cy="0"/>
          <a:chOff x="0" y="0"/>
          <a:chExt cx="0" cy="0"/>
        </a:xfrm>
      </p:grpSpPr>
      <p:sp>
        <p:nvSpPr>
          <p:cNvPr id="279" name="Google Shape;279;p32"/>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80" name="Google Shape;280;p3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3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3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83" name="Google Shape;283;p32"/>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p:nvPr/>
        </p:nvSpPr>
        <p:spPr>
          <a:xfrm>
            <a:off x="4828952" y="1073888"/>
            <a:ext cx="4322136"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4"/>
          <p:cNvSpPr/>
          <p:nvPr/>
        </p:nvSpPr>
        <p:spPr>
          <a:xfrm>
            <a:off x="373966" y="0"/>
            <a:ext cx="5514536"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4"/>
          <p:cNvSpPr/>
          <p:nvPr/>
        </p:nvSpPr>
        <p:spPr>
          <a:xfrm rot="5236414">
            <a:off x="4462128" y="1483600"/>
            <a:ext cx="4114800" cy="1188720"/>
          </a:xfrm>
          <a:custGeom>
            <a:rect b="b" l="l" r="r" t="t"/>
            <a:pathLst>
              <a:path extrusionOk="0" h="1344" w="3552">
                <a:moveTo>
                  <a:pt x="0" y="0"/>
                </a:moveTo>
                <a:lnTo>
                  <a:pt x="3552" y="1344"/>
                </a:lnTo>
                <a:lnTo>
                  <a:pt x="0" y="48"/>
                </a:lnTo>
                <a:lnTo>
                  <a:pt x="0" y="0"/>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4"/>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4"/>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4"/>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4"/>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4"/>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4"/>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4"/>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4"/>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4"/>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8" name="Google Shape;58;p4"/>
          <p:cNvSpPr/>
          <p:nvPr/>
        </p:nvSpPr>
        <p:spPr>
          <a:xfrm>
            <a:off x="366824" y="2438400"/>
            <a:ext cx="5638800" cy="1828800"/>
          </a:xfrm>
          <a:custGeom>
            <a:rect b="b" l="l" r="r" t="t"/>
            <a:pathLst>
              <a:path extrusionOk="0" h="1152" w="3552">
                <a:moveTo>
                  <a:pt x="0" y="0"/>
                </a:moveTo>
                <a:lnTo>
                  <a:pt x="3504" y="1152"/>
                </a:lnTo>
                <a:lnTo>
                  <a:pt x="0" y="384"/>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9" name="Google Shape;59;p4"/>
          <p:cNvSpPr/>
          <p:nvPr/>
        </p:nvSpPr>
        <p:spPr>
          <a:xfrm>
            <a:off x="366824" y="2133600"/>
            <a:ext cx="5638800" cy="2133600"/>
          </a:xfrm>
          <a:custGeom>
            <a:rect b="b" l="l" r="r" t="t"/>
            <a:pathLst>
              <a:path extrusionOk="0" h="1344" w="3552">
                <a:moveTo>
                  <a:pt x="0" y="0"/>
                </a:moveTo>
                <a:lnTo>
                  <a:pt x="3552" y="1344"/>
                </a:lnTo>
                <a:lnTo>
                  <a:pt x="0" y="48"/>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0" name="Google Shape;60;p4"/>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61" name="Google Shape;61;p4"/>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
        <p:nvSpPr>
          <p:cNvPr id="65" name="Google Shape;65;p4"/>
          <p:cNvSpPr/>
          <p:nvPr/>
        </p:nvSpPr>
        <p:spPr>
          <a:xfrm>
            <a:off x="363160" y="402264"/>
            <a:ext cx="850392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6" name="Google Shape;66;p4"/>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DFF"/>
              </a:buClr>
              <a:buSzPts val="3800"/>
              <a:buFont typeface="Consolas"/>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
          <p:cNvSpPr/>
          <p:nvPr/>
        </p:nvSpPr>
        <p:spPr>
          <a:xfrm flipH="1">
            <a:off x="371538"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8" name="Google Shape;68;p4"/>
          <p:cNvSpPr/>
          <p:nvPr/>
        </p:nvSpPr>
        <p:spPr>
          <a:xfrm flipH="1">
            <a:off x="411109"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9" name="Google Shape;69;p4"/>
          <p:cNvSpPr/>
          <p:nvPr/>
        </p:nvSpPr>
        <p:spPr>
          <a:xfrm flipH="1">
            <a:off x="44845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0" name="Google Shape;70;p4"/>
          <p:cNvSpPr/>
          <p:nvPr/>
        </p:nvSpPr>
        <p:spPr>
          <a:xfrm flipH="1">
            <a:off x="476702"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1" name="Google Shape;71;p4"/>
          <p:cNvSpPr/>
          <p:nvPr/>
        </p:nvSpPr>
        <p:spPr>
          <a:xfrm>
            <a:off x="500478"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284" name="Shape 284"/>
        <p:cNvGrpSpPr/>
        <p:nvPr/>
      </p:nvGrpSpPr>
      <p:grpSpPr>
        <a:xfrm>
          <a:off x="0" y="0"/>
          <a:ext cx="0" cy="0"/>
          <a:chOff x="0" y="0"/>
          <a:chExt cx="0" cy="0"/>
        </a:xfrm>
      </p:grpSpPr>
      <p:sp>
        <p:nvSpPr>
          <p:cNvPr id="285" name="Google Shape;285;p33"/>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3"/>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87" name="Google Shape;287;p33"/>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88" name="Google Shape;288;p3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3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3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291" name="Shape 291"/>
        <p:cNvGrpSpPr/>
        <p:nvPr/>
      </p:nvGrpSpPr>
      <p:grpSpPr>
        <a:xfrm>
          <a:off x="0" y="0"/>
          <a:ext cx="0" cy="0"/>
          <a:chOff x="0" y="0"/>
          <a:chExt cx="0" cy="0"/>
        </a:xfrm>
      </p:grpSpPr>
      <p:sp>
        <p:nvSpPr>
          <p:cNvPr id="292" name="Google Shape;292;p34"/>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3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3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3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296" name="Google Shape;296;p34"/>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297" name="Google Shape;297;p34"/>
          <p:cNvSpPr/>
          <p:nvPr>
            <p:ph idx="2" type="pic"/>
          </p:nvPr>
        </p:nvSpPr>
        <p:spPr>
          <a:xfrm>
            <a:off x="838200" y="1143003"/>
            <a:ext cx="4419600" cy="3514531"/>
          </a:xfrm>
          <a:prstGeom prst="roundRect">
            <a:avLst>
              <a:gd fmla="val 783" name="adj"/>
            </a:avLst>
          </a:prstGeom>
          <a:solidFill>
            <a:schemeClr val="lt2"/>
          </a:solidFill>
          <a:ln>
            <a:noFill/>
          </a:ln>
        </p:spPr>
        <p:txBody>
          <a:bodyPr anchorCtr="0" anchor="t" bIns="45700" lIns="91425" spcFirstLastPara="1" rIns="91425" wrap="square" tIns="274300">
            <a:noAutofit/>
          </a:bodyPr>
          <a:lstStyle>
            <a:lvl1pPr lvl="0" marR="0" rtl="0" algn="l">
              <a:lnSpc>
                <a:spcPct val="100000"/>
              </a:lnSpc>
              <a:spcBef>
                <a:spcPts val="600"/>
              </a:spcBef>
              <a:spcAft>
                <a:spcPts val="0"/>
              </a:spcAft>
              <a:buClr>
                <a:schemeClr val="accent1"/>
              </a:buClr>
              <a:buSzPts val="2560"/>
              <a:buFont typeface="Noto Sans Symbols"/>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lvl="2"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lvl="3"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lvl="4"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lvl="5"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298" name="Google Shape;298;p34"/>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99" name="Google Shape;299;p34"/>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0" name="Google Shape;300;p34"/>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01" name="Shape 301"/>
        <p:cNvGrpSpPr/>
        <p:nvPr/>
      </p:nvGrpSpPr>
      <p:grpSpPr>
        <a:xfrm>
          <a:off x="0" y="0"/>
          <a:ext cx="0" cy="0"/>
          <a:chOff x="0" y="0"/>
          <a:chExt cx="0" cy="0"/>
        </a:xfrm>
      </p:grpSpPr>
      <p:sp>
        <p:nvSpPr>
          <p:cNvPr id="302" name="Google Shape;302;p3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35"/>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04" name="Google Shape;304;p3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3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07" name="Shape 307"/>
        <p:cNvGrpSpPr/>
        <p:nvPr/>
      </p:nvGrpSpPr>
      <p:grpSpPr>
        <a:xfrm>
          <a:off x="0" y="0"/>
          <a:ext cx="0" cy="0"/>
          <a:chOff x="0" y="0"/>
          <a:chExt cx="0" cy="0"/>
        </a:xfrm>
      </p:grpSpPr>
      <p:sp>
        <p:nvSpPr>
          <p:cNvPr id="308" name="Google Shape;308;p36"/>
          <p:cNvSpPr txBox="1"/>
          <p:nvPr>
            <p:ph type="title"/>
          </p:nvPr>
        </p:nvSpPr>
        <p:spPr>
          <a:xfrm rot="5400000">
            <a:off x="4846637" y="2286002"/>
            <a:ext cx="5851525" cy="1828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36"/>
          <p:cNvSpPr txBox="1"/>
          <p:nvPr>
            <p:ph idx="1" type="body"/>
          </p:nvPr>
        </p:nvSpPr>
        <p:spPr>
          <a:xfrm rot="5400000">
            <a:off x="998537" y="419103"/>
            <a:ext cx="5851525" cy="5562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0" name="Google Shape;310;p3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3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3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19" name="Shape 319"/>
        <p:cNvGrpSpPr/>
        <p:nvPr/>
      </p:nvGrpSpPr>
      <p:grpSpPr>
        <a:xfrm>
          <a:off x="0" y="0"/>
          <a:ext cx="0" cy="0"/>
          <a:chOff x="0" y="0"/>
          <a:chExt cx="0" cy="0"/>
        </a:xfrm>
      </p:grpSpPr>
      <p:sp>
        <p:nvSpPr>
          <p:cNvPr id="320" name="Google Shape;320;p38"/>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21" name="Google Shape;321;p38"/>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38"/>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sz="1600">
                <a:solidFill>
                  <a:schemeClr val="lt2"/>
                </a:solidFill>
                <a:latin typeface="Constantia"/>
                <a:ea typeface="Constantia"/>
                <a:cs typeface="Constantia"/>
                <a:sym typeface="Constantia"/>
              </a:defRPr>
            </a:lvl1pPr>
            <a:lvl2pPr indent="0" lvl="1" marL="0" algn="ctr">
              <a:spcBef>
                <a:spcPts val="0"/>
              </a:spcBef>
              <a:buNone/>
              <a:defRPr sz="1600">
                <a:solidFill>
                  <a:schemeClr val="lt2"/>
                </a:solidFill>
                <a:latin typeface="Constantia"/>
                <a:ea typeface="Constantia"/>
                <a:cs typeface="Constantia"/>
                <a:sym typeface="Constantia"/>
              </a:defRPr>
            </a:lvl2pPr>
            <a:lvl3pPr indent="0" lvl="2" marL="0" algn="ctr">
              <a:spcBef>
                <a:spcPts val="0"/>
              </a:spcBef>
              <a:buNone/>
              <a:defRPr sz="1600">
                <a:solidFill>
                  <a:schemeClr val="lt2"/>
                </a:solidFill>
                <a:latin typeface="Constantia"/>
                <a:ea typeface="Constantia"/>
                <a:cs typeface="Constantia"/>
                <a:sym typeface="Constantia"/>
              </a:defRPr>
            </a:lvl3pPr>
            <a:lvl4pPr indent="0" lvl="3" marL="0" algn="ctr">
              <a:spcBef>
                <a:spcPts val="0"/>
              </a:spcBef>
              <a:buNone/>
              <a:defRPr sz="1600">
                <a:solidFill>
                  <a:schemeClr val="lt2"/>
                </a:solidFill>
                <a:latin typeface="Constantia"/>
                <a:ea typeface="Constantia"/>
                <a:cs typeface="Constantia"/>
                <a:sym typeface="Constantia"/>
              </a:defRPr>
            </a:lvl4pPr>
            <a:lvl5pPr indent="0" lvl="4" marL="0" algn="ctr">
              <a:spcBef>
                <a:spcPts val="0"/>
              </a:spcBef>
              <a:buNone/>
              <a:defRPr sz="1600">
                <a:solidFill>
                  <a:schemeClr val="lt2"/>
                </a:solidFill>
                <a:latin typeface="Constantia"/>
                <a:ea typeface="Constantia"/>
                <a:cs typeface="Constantia"/>
                <a:sym typeface="Constantia"/>
              </a:defRPr>
            </a:lvl5pPr>
            <a:lvl6pPr indent="0" lvl="5" marL="0" algn="ctr">
              <a:spcBef>
                <a:spcPts val="0"/>
              </a:spcBef>
              <a:buNone/>
              <a:defRPr sz="1600">
                <a:solidFill>
                  <a:schemeClr val="lt2"/>
                </a:solidFill>
                <a:latin typeface="Constantia"/>
                <a:ea typeface="Constantia"/>
                <a:cs typeface="Constantia"/>
                <a:sym typeface="Constantia"/>
              </a:defRPr>
            </a:lvl6pPr>
            <a:lvl7pPr indent="0" lvl="6" marL="0" algn="ctr">
              <a:spcBef>
                <a:spcPts val="0"/>
              </a:spcBef>
              <a:buNone/>
              <a:defRPr sz="1600">
                <a:solidFill>
                  <a:schemeClr val="lt2"/>
                </a:solidFill>
                <a:latin typeface="Constantia"/>
                <a:ea typeface="Constantia"/>
                <a:cs typeface="Constantia"/>
                <a:sym typeface="Constantia"/>
              </a:defRPr>
            </a:lvl7pPr>
            <a:lvl8pPr indent="0" lvl="7" marL="0" algn="ctr">
              <a:spcBef>
                <a:spcPts val="0"/>
              </a:spcBef>
              <a:buNone/>
              <a:defRPr sz="1600">
                <a:solidFill>
                  <a:schemeClr val="lt2"/>
                </a:solidFill>
                <a:latin typeface="Constantia"/>
                <a:ea typeface="Constantia"/>
                <a:cs typeface="Constantia"/>
                <a:sym typeface="Constantia"/>
              </a:defRPr>
            </a:lvl8pPr>
            <a:lvl9pPr indent="0" lvl="8" marL="0" algn="ctr">
              <a:spcBef>
                <a:spcPts val="0"/>
              </a:spcBef>
              <a:buNone/>
              <a:defRPr sz="1600">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IN"/>
              <a:t>‹#›</a:t>
            </a:fld>
            <a:endParaRPr/>
          </a:p>
        </p:txBody>
      </p:sp>
      <p:sp>
        <p:nvSpPr>
          <p:cNvPr id="323" name="Google Shape;323;p38"/>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3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25" name="Shape 325"/>
        <p:cNvGrpSpPr/>
        <p:nvPr/>
      </p:nvGrpSpPr>
      <p:grpSpPr>
        <a:xfrm>
          <a:off x="0" y="0"/>
          <a:ext cx="0" cy="0"/>
          <a:chOff x="0" y="0"/>
          <a:chExt cx="0" cy="0"/>
        </a:xfrm>
      </p:grpSpPr>
      <p:sp>
        <p:nvSpPr>
          <p:cNvPr id="326" name="Google Shape;326;p39"/>
          <p:cNvSpPr txBox="1"/>
          <p:nvPr>
            <p:ph idx="1" type="subTitle"/>
          </p:nvPr>
        </p:nvSpPr>
        <p:spPr>
          <a:xfrm>
            <a:off x="457200" y="3699804"/>
            <a:ext cx="8305800" cy="1143000"/>
          </a:xfrm>
          <a:prstGeom prst="rect">
            <a:avLst/>
          </a:prstGeom>
          <a:noFill/>
          <a:ln>
            <a:noFill/>
          </a:ln>
        </p:spPr>
        <p:txBody>
          <a:bodyPr anchorCtr="0" anchor="t" bIns="45700" lIns="91425" spcFirstLastPara="1" rIns="91425" wrap="square" tIns="45700">
            <a:noAutofit/>
          </a:bodyPr>
          <a:lstStyle>
            <a:lvl1pPr lvl="0" algn="ctr">
              <a:spcBef>
                <a:spcPts val="600"/>
              </a:spcBef>
              <a:spcAft>
                <a:spcPts val="0"/>
              </a:spcAft>
              <a:buSzPts val="1870"/>
              <a:buNone/>
              <a:defRPr sz="2200">
                <a:solidFill>
                  <a:schemeClr val="lt2"/>
                </a:solidFill>
              </a:defRPr>
            </a:lvl1pPr>
            <a:lvl2pPr lvl="1" algn="ctr">
              <a:spcBef>
                <a:spcPts val="300"/>
              </a:spcBef>
              <a:spcAft>
                <a:spcPts val="0"/>
              </a:spcAft>
              <a:buSzPts val="1530"/>
              <a:buNone/>
              <a:defRPr/>
            </a:lvl2pPr>
            <a:lvl3pPr lvl="2" algn="ctr">
              <a:spcBef>
                <a:spcPts val="300"/>
              </a:spcBef>
              <a:spcAft>
                <a:spcPts val="0"/>
              </a:spcAft>
              <a:buSzPts val="1530"/>
              <a:buNone/>
              <a:defRPr/>
            </a:lvl3pPr>
            <a:lvl4pPr lvl="3" algn="ctr">
              <a:spcBef>
                <a:spcPts val="300"/>
              </a:spcBef>
              <a:spcAft>
                <a:spcPts val="0"/>
              </a:spcAft>
              <a:buSzPts val="1530"/>
              <a:buNone/>
              <a:defRPr/>
            </a:lvl4pPr>
            <a:lvl5pPr lvl="4" algn="ctr">
              <a:spcBef>
                <a:spcPts val="340"/>
              </a:spcBef>
              <a:spcAft>
                <a:spcPts val="0"/>
              </a:spcAft>
              <a:buSzPts val="1530"/>
              <a:buNone/>
              <a:defRPr/>
            </a:lvl5pPr>
            <a:lvl6pPr lvl="5" algn="ctr">
              <a:spcBef>
                <a:spcPts val="340"/>
              </a:spcBef>
              <a:spcAft>
                <a:spcPts val="0"/>
              </a:spcAft>
              <a:buSzPts val="1530"/>
              <a:buNone/>
              <a:defRPr/>
            </a:lvl6pPr>
            <a:lvl7pPr lvl="6" algn="ctr">
              <a:spcBef>
                <a:spcPts val="340"/>
              </a:spcBef>
              <a:spcAft>
                <a:spcPts val="0"/>
              </a:spcAft>
              <a:buSzPts val="1530"/>
              <a:buNone/>
              <a:defRPr/>
            </a:lvl7pPr>
            <a:lvl8pPr lvl="7" algn="ctr">
              <a:spcBef>
                <a:spcPts val="340"/>
              </a:spcBef>
              <a:spcAft>
                <a:spcPts val="0"/>
              </a:spcAft>
              <a:buSzPts val="1530"/>
              <a:buNone/>
              <a:defRPr/>
            </a:lvl8pPr>
            <a:lvl9pPr lvl="8" algn="ctr">
              <a:spcBef>
                <a:spcPts val="340"/>
              </a:spcBef>
              <a:spcAft>
                <a:spcPts val="0"/>
              </a:spcAft>
              <a:buSzPts val="1530"/>
              <a:buNone/>
              <a:defRPr/>
            </a:lvl9pPr>
          </a:lstStyle>
          <a:p/>
        </p:txBody>
      </p:sp>
      <p:sp>
        <p:nvSpPr>
          <p:cNvPr id="327" name="Google Shape;327;p39"/>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28" name="Google Shape;328;p39"/>
          <p:cNvCxnSpPr/>
          <p:nvPr/>
        </p:nvCxnSpPr>
        <p:spPr>
          <a:xfrm>
            <a:off x="1463626"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cxnSp>
        <p:nvCxnSpPr>
          <p:cNvPr id="329" name="Google Shape;329;p39"/>
          <p:cNvCxnSpPr/>
          <p:nvPr/>
        </p:nvCxnSpPr>
        <p:spPr>
          <a:xfrm>
            <a:off x="4708574"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sp>
        <p:nvSpPr>
          <p:cNvPr id="330" name="Google Shape;330;p39"/>
          <p:cNvSpPr/>
          <p:nvPr/>
        </p:nvSpPr>
        <p:spPr>
          <a:xfrm>
            <a:off x="4540348" y="3526302"/>
            <a:ext cx="45720" cy="45720"/>
          </a:xfrm>
          <a:prstGeom prst="ellipse">
            <a:avLst/>
          </a:prstGeom>
          <a:solidFill>
            <a:schemeClr val="accent2"/>
          </a:solidFill>
          <a:ln cap="flat" cmpd="sng" w="38100">
            <a:solidFill>
              <a:schemeClr val="accent2"/>
            </a:solidFill>
            <a:prstDash val="solid"/>
            <a:round/>
            <a:headEnd len="sm" w="sm" type="none"/>
            <a:tailEnd len="sm" w="sm" type="none"/>
          </a:ln>
          <a:effectLst>
            <a:outerShdw blurRad="31750" rotWithShape="0" algn="tl">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331" name="Google Shape;331;p39"/>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39"/>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33" name="Google Shape;333;p39"/>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4" name="Shape 334"/>
        <p:cNvGrpSpPr/>
        <p:nvPr/>
      </p:nvGrpSpPr>
      <p:grpSpPr>
        <a:xfrm>
          <a:off x="0" y="0"/>
          <a:ext cx="0" cy="0"/>
          <a:chOff x="0" y="0"/>
          <a:chExt cx="0" cy="0"/>
        </a:xfrm>
      </p:grpSpPr>
      <p:sp>
        <p:nvSpPr>
          <p:cNvPr id="335" name="Google Shape;335;p40"/>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40"/>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40"/>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38" name="Google Shape;338;p40"/>
          <p:cNvSpPr txBox="1"/>
          <p:nvPr>
            <p:ph type="title"/>
          </p:nvPr>
        </p:nvSpPr>
        <p:spPr>
          <a:xfrm>
            <a:off x="685800" y="3505200"/>
            <a:ext cx="79248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40"/>
          <p:cNvSpPr txBox="1"/>
          <p:nvPr>
            <p:ph idx="1" type="body"/>
          </p:nvPr>
        </p:nvSpPr>
        <p:spPr>
          <a:xfrm>
            <a:off x="685800" y="4958864"/>
            <a:ext cx="7924800" cy="984736"/>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700"/>
              <a:buNone/>
              <a:defRPr sz="2000">
                <a:solidFill>
                  <a:schemeClr val="lt2"/>
                </a:solidFill>
              </a:defRPr>
            </a:lvl1pPr>
            <a:lvl2pPr indent="-228600" lvl="1" marL="914400" algn="l">
              <a:spcBef>
                <a:spcPts val="300"/>
              </a:spcBef>
              <a:spcAft>
                <a:spcPts val="0"/>
              </a:spcAft>
              <a:buSzPts val="1530"/>
              <a:buNone/>
              <a:defRPr sz="1800">
                <a:solidFill>
                  <a:schemeClr val="lt1"/>
                </a:solidFill>
              </a:defRPr>
            </a:lvl2pPr>
            <a:lvl3pPr indent="-228600" lvl="2" marL="1371600" algn="l">
              <a:spcBef>
                <a:spcPts val="300"/>
              </a:spcBef>
              <a:spcAft>
                <a:spcPts val="0"/>
              </a:spcAft>
              <a:buSzPts val="1360"/>
              <a:buNone/>
              <a:defRPr sz="1600">
                <a:solidFill>
                  <a:schemeClr val="lt1"/>
                </a:solidFill>
              </a:defRPr>
            </a:lvl3pPr>
            <a:lvl4pPr indent="-228600" lvl="3" marL="1828800" algn="l">
              <a:spcBef>
                <a:spcPts val="300"/>
              </a:spcBef>
              <a:spcAft>
                <a:spcPts val="0"/>
              </a:spcAft>
              <a:buSzPts val="1190"/>
              <a:buNone/>
              <a:defRPr sz="1400">
                <a:solidFill>
                  <a:schemeClr val="lt1"/>
                </a:solidFill>
              </a:defRPr>
            </a:lvl4pPr>
            <a:lvl5pPr indent="-228600" lvl="4" marL="2286000" algn="l">
              <a:spcBef>
                <a:spcPts val="340"/>
              </a:spcBef>
              <a:spcAft>
                <a:spcPts val="0"/>
              </a:spcAft>
              <a:buSzPts val="1190"/>
              <a:buNone/>
              <a:defRPr sz="1400">
                <a:solidFill>
                  <a:schemeClr val="lt1"/>
                </a:solidFill>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340" name="Google Shape;340;p40"/>
          <p:cNvCxnSpPr/>
          <p:nvPr/>
        </p:nvCxnSpPr>
        <p:spPr>
          <a:xfrm>
            <a:off x="685800" y="4916992"/>
            <a:ext cx="7924800" cy="4301"/>
          </a:xfrm>
          <a:prstGeom prst="straightConnector1">
            <a:avLst/>
          </a:prstGeom>
          <a:noFill/>
          <a:ln cap="flat" cmpd="sng" w="9525">
            <a:solidFill>
              <a:srgbClr val="E9E9E8"/>
            </a:solidFill>
            <a:prstDash val="solid"/>
            <a:round/>
            <a:headEnd len="sm" w="sm" type="none"/>
            <a:tailEnd len="sm" w="sm" type="none"/>
          </a:ln>
          <a:effectLst>
            <a:outerShdw blurRad="31750" rotWithShape="0" algn="tl">
              <a:srgbClr val="000000">
                <a:alpha val="54901"/>
              </a:srgbClr>
            </a:outerShdw>
          </a:effectLst>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1" name="Shape 341"/>
        <p:cNvGrpSpPr/>
        <p:nvPr/>
      </p:nvGrpSpPr>
      <p:grpSpPr>
        <a:xfrm>
          <a:off x="0" y="0"/>
          <a:ext cx="0" cy="0"/>
          <a:chOff x="0" y="0"/>
          <a:chExt cx="0" cy="0"/>
        </a:xfrm>
      </p:grpSpPr>
      <p:sp>
        <p:nvSpPr>
          <p:cNvPr id="342" name="Google Shape;342;p4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3" name="Google Shape;343;p4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4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45" name="Google Shape;345;p4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6" name="Google Shape;346;p41"/>
          <p:cNvSpPr txBox="1"/>
          <p:nvPr>
            <p:ph idx="1" type="body"/>
          </p:nvPr>
        </p:nvSpPr>
        <p:spPr>
          <a:xfrm>
            <a:off x="457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47" name="Google Shape;347;p41"/>
          <p:cNvSpPr txBox="1"/>
          <p:nvPr>
            <p:ph idx="2" type="body"/>
          </p:nvPr>
        </p:nvSpPr>
        <p:spPr>
          <a:xfrm>
            <a:off x="4648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48" name="Shape 348"/>
        <p:cNvGrpSpPr/>
        <p:nvPr/>
      </p:nvGrpSpPr>
      <p:grpSpPr>
        <a:xfrm>
          <a:off x="0" y="0"/>
          <a:ext cx="0" cy="0"/>
          <a:chOff x="0" y="0"/>
          <a:chExt cx="0" cy="0"/>
        </a:xfrm>
      </p:grpSpPr>
      <p:sp>
        <p:nvSpPr>
          <p:cNvPr id="349" name="Google Shape;349;p4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50" name="Google Shape;350;p4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4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42"/>
          <p:cNvSpPr txBox="1"/>
          <p:nvPr>
            <p:ph idx="1" type="body"/>
          </p:nvPr>
        </p:nvSpPr>
        <p:spPr>
          <a:xfrm>
            <a:off x="457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53" name="Google Shape;353;p42"/>
          <p:cNvSpPr txBox="1"/>
          <p:nvPr>
            <p:ph idx="2" type="body"/>
          </p:nvPr>
        </p:nvSpPr>
        <p:spPr>
          <a:xfrm>
            <a:off x="457200"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54" name="Google Shape;354;p42"/>
          <p:cNvSpPr txBox="1"/>
          <p:nvPr>
            <p:ph idx="3" type="body"/>
          </p:nvPr>
        </p:nvSpPr>
        <p:spPr>
          <a:xfrm>
            <a:off x="4649788"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55" name="Google Shape;355;p42"/>
          <p:cNvSpPr txBox="1"/>
          <p:nvPr>
            <p:ph type="title"/>
          </p:nvPr>
        </p:nvSpPr>
        <p:spPr>
          <a:xfrm>
            <a:off x="457200" y="15544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6" name="Google Shape;356;p42"/>
          <p:cNvSpPr txBox="1"/>
          <p:nvPr>
            <p:ph idx="4" type="body"/>
          </p:nvPr>
        </p:nvSpPr>
        <p:spPr>
          <a:xfrm>
            <a:off x="4648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357" name="Google Shape;357;p42"/>
          <p:cNvCxnSpPr/>
          <p:nvPr/>
        </p:nvCxnSpPr>
        <p:spPr>
          <a:xfrm>
            <a:off x="562945"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cxnSp>
        <p:nvCxnSpPr>
          <p:cNvPr id="358" name="Google Shape;358;p42"/>
          <p:cNvCxnSpPr/>
          <p:nvPr/>
        </p:nvCxnSpPr>
        <p:spPr>
          <a:xfrm>
            <a:off x="4754880"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9" name="Shape 359"/>
        <p:cNvGrpSpPr/>
        <p:nvPr/>
      </p:nvGrpSpPr>
      <p:grpSpPr>
        <a:xfrm>
          <a:off x="0" y="0"/>
          <a:ext cx="0" cy="0"/>
          <a:chOff x="0" y="0"/>
          <a:chExt cx="0" cy="0"/>
        </a:xfrm>
      </p:grpSpPr>
      <p:sp>
        <p:nvSpPr>
          <p:cNvPr id="360" name="Google Shape;360;p43"/>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1" name="Google Shape;361;p43"/>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2" name="Google Shape;362;p43"/>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63" name="Google Shape;363;p4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72" name="Shape 72"/>
        <p:cNvGrpSpPr/>
        <p:nvPr/>
      </p:nvGrpSpPr>
      <p:grpSpPr>
        <a:xfrm>
          <a:off x="0" y="0"/>
          <a:ext cx="0" cy="0"/>
          <a:chOff x="0" y="0"/>
          <a:chExt cx="0" cy="0"/>
        </a:xfrm>
      </p:grpSpPr>
      <p:sp>
        <p:nvSpPr>
          <p:cNvPr id="73" name="Google Shape;73;p5"/>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5"/>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4" name="Shape 364"/>
        <p:cNvGrpSpPr/>
        <p:nvPr/>
      </p:nvGrpSpPr>
      <p:grpSpPr>
        <a:xfrm>
          <a:off x="0" y="0"/>
          <a:ext cx="0" cy="0"/>
          <a:chOff x="0" y="0"/>
          <a:chExt cx="0" cy="0"/>
        </a:xfrm>
      </p:grpSpPr>
      <p:sp>
        <p:nvSpPr>
          <p:cNvPr id="365" name="Google Shape;365;p44"/>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6" name="Google Shape;366;p44"/>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44"/>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368" name="Shape 368"/>
        <p:cNvGrpSpPr/>
        <p:nvPr/>
      </p:nvGrpSpPr>
      <p:grpSpPr>
        <a:xfrm>
          <a:off x="0" y="0"/>
          <a:ext cx="0" cy="0"/>
          <a:chOff x="0" y="0"/>
          <a:chExt cx="0" cy="0"/>
        </a:xfrm>
      </p:grpSpPr>
      <p:sp>
        <p:nvSpPr>
          <p:cNvPr id="369" name="Google Shape;369;p45"/>
          <p:cNvSpPr txBox="1"/>
          <p:nvPr>
            <p:ph idx="1" type="body"/>
          </p:nvPr>
        </p:nvSpPr>
        <p:spPr>
          <a:xfrm>
            <a:off x="457200" y="457200"/>
            <a:ext cx="6248400" cy="5715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70" name="Google Shape;370;p45"/>
          <p:cNvSpPr txBox="1"/>
          <p:nvPr>
            <p:ph idx="2" type="body"/>
          </p:nvPr>
        </p:nvSpPr>
        <p:spPr>
          <a:xfrm>
            <a:off x="6781800" y="1600200"/>
            <a:ext cx="1984248" cy="37338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None/>
              <a:defRPr sz="1600">
                <a:solidFill>
                  <a:schemeClr val="lt2"/>
                </a:solidFill>
              </a:defRPr>
            </a:lvl1pPr>
            <a:lvl2pPr indent="-228600" lvl="1" marL="914400" algn="l">
              <a:spcBef>
                <a:spcPts val="1000"/>
              </a:spcBef>
              <a:spcAft>
                <a:spcPts val="0"/>
              </a:spcAft>
              <a:buSzPts val="1020"/>
              <a:buNone/>
              <a:defRPr sz="1200"/>
            </a:lvl2pPr>
            <a:lvl3pPr indent="-228600" lvl="2" marL="1371600" algn="l">
              <a:spcBef>
                <a:spcPts val="300"/>
              </a:spcBef>
              <a:spcAft>
                <a:spcPts val="0"/>
              </a:spcAft>
              <a:buSzPts val="850"/>
              <a:buNone/>
              <a:defRPr sz="1000"/>
            </a:lvl3pPr>
            <a:lvl4pPr indent="-228600" lvl="3" marL="1828800" algn="l">
              <a:spcBef>
                <a:spcPts val="300"/>
              </a:spcBef>
              <a:spcAft>
                <a:spcPts val="0"/>
              </a:spcAft>
              <a:buSzPts val="765"/>
              <a:buNone/>
              <a:defRPr sz="900"/>
            </a:lvl4pPr>
            <a:lvl5pPr indent="-228600" lvl="4" marL="2286000" algn="l">
              <a:spcBef>
                <a:spcPts val="340"/>
              </a:spcBef>
              <a:spcAft>
                <a:spcPts val="0"/>
              </a:spcAft>
              <a:buSzPts val="765"/>
              <a:buNone/>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71" name="Google Shape;371;p45"/>
          <p:cNvSpPr txBox="1"/>
          <p:nvPr>
            <p:ph type="title"/>
          </p:nvPr>
        </p:nvSpPr>
        <p:spPr>
          <a:xfrm>
            <a:off x="6781800" y="457200"/>
            <a:ext cx="1981200" cy="1066800"/>
          </a:xfrm>
          <a:prstGeom prst="rect">
            <a:avLst/>
          </a:prstGeom>
          <a:noFill/>
          <a:ln>
            <a:noFill/>
          </a:ln>
        </p:spPr>
        <p:txBody>
          <a:bodyPr anchorCtr="0" anchor="b" bIns="45700" lIns="91425" spcFirstLastPara="1" rIns="91425" wrap="square" tIns="91425">
            <a:no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2" name="Google Shape;372;p45"/>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45"/>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74" name="Google Shape;374;p45"/>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375" name="Shape 375"/>
        <p:cNvGrpSpPr/>
        <p:nvPr/>
      </p:nvGrpSpPr>
      <p:grpSpPr>
        <a:xfrm>
          <a:off x="0" y="0"/>
          <a:ext cx="0" cy="0"/>
          <a:chOff x="0" y="0"/>
          <a:chExt cx="0" cy="0"/>
        </a:xfrm>
      </p:grpSpPr>
      <p:sp>
        <p:nvSpPr>
          <p:cNvPr id="376" name="Google Shape;376;p46"/>
          <p:cNvSpPr txBox="1"/>
          <p:nvPr>
            <p:ph type="title"/>
          </p:nvPr>
        </p:nvSpPr>
        <p:spPr>
          <a:xfrm>
            <a:off x="6629400" y="457200"/>
            <a:ext cx="2057400" cy="1066800"/>
          </a:xfrm>
          <a:prstGeom prst="rect">
            <a:avLst/>
          </a:prstGeom>
          <a:noFill/>
          <a:ln>
            <a:noFill/>
          </a:ln>
        </p:spPr>
        <p:txBody>
          <a:bodyPr anchorCtr="0" anchor="b" bIns="45700" lIns="91425" spcFirstLastPara="1" rIns="91425" wrap="square" tIns="91425">
            <a:no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7" name="Google Shape;377;p46"/>
          <p:cNvSpPr/>
          <p:nvPr>
            <p:ph idx="2" type="pic"/>
          </p:nvPr>
        </p:nvSpPr>
        <p:spPr>
          <a:xfrm>
            <a:off x="457200" y="457200"/>
            <a:ext cx="6019800" cy="5562600"/>
          </a:xfrm>
          <a:prstGeom prst="rect">
            <a:avLst/>
          </a:prstGeom>
          <a:solidFill>
            <a:srgbClr val="FFFDEB"/>
          </a:solidFill>
          <a:ln>
            <a:noFill/>
          </a:ln>
          <a:effectLst>
            <a:outerShdw blurRad="88900" sx="103000" rotWithShape="0" algn="ctr" sy="103000">
              <a:srgbClr val="000000">
                <a:alpha val="31764"/>
              </a:srgbClr>
            </a:outerShdw>
          </a:effectLst>
        </p:spPr>
        <p:txBody>
          <a:bodyPr anchorCtr="0" anchor="t" bIns="45700" lIns="91425" spcFirstLastPara="1" rIns="91425" wrap="square" tIns="45700">
            <a:noAutofit/>
          </a:bodyPr>
          <a:lstStyle>
            <a:lvl1pPr lvl="0" marR="0" rtl="0" algn="l">
              <a:spcBef>
                <a:spcPts val="600"/>
              </a:spcBef>
              <a:spcAft>
                <a:spcPts val="0"/>
              </a:spcAft>
              <a:buClr>
                <a:schemeClr val="accent2"/>
              </a:buClr>
              <a:buSzPts val="272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lvl="2"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lvl="3"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lvl="4"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lvl="5"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lvl="6"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lvl="7"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lvl="8"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378" name="Google Shape;378;p46"/>
          <p:cNvSpPr txBox="1"/>
          <p:nvPr>
            <p:ph idx="1" type="body"/>
          </p:nvPr>
        </p:nvSpPr>
        <p:spPr>
          <a:xfrm>
            <a:off x="6629400" y="1600200"/>
            <a:ext cx="2057400" cy="44196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Font typeface="Constantia"/>
              <a:buNone/>
              <a:defRPr b="0" sz="1600">
                <a:solidFill>
                  <a:schemeClr val="lt2"/>
                </a:solidFill>
              </a:defRPr>
            </a:lvl1pPr>
            <a:lvl2pPr indent="-293369" lvl="1" marL="914400" algn="l">
              <a:spcBef>
                <a:spcPts val="1000"/>
              </a:spcBef>
              <a:spcAft>
                <a:spcPts val="0"/>
              </a:spcAft>
              <a:buSzPts val="1020"/>
              <a:buChar char="⚫"/>
              <a:defRPr sz="1200"/>
            </a:lvl2pPr>
            <a:lvl3pPr indent="-282575" lvl="2" marL="1371600" algn="l">
              <a:spcBef>
                <a:spcPts val="300"/>
              </a:spcBef>
              <a:spcAft>
                <a:spcPts val="0"/>
              </a:spcAft>
              <a:buSzPts val="850"/>
              <a:buChar char="⚫"/>
              <a:defRPr sz="1000"/>
            </a:lvl3pPr>
            <a:lvl4pPr indent="-277177" lvl="3" marL="1828800" algn="l">
              <a:spcBef>
                <a:spcPts val="300"/>
              </a:spcBef>
              <a:spcAft>
                <a:spcPts val="0"/>
              </a:spcAft>
              <a:buSzPts val="765"/>
              <a:buChar char="⚫"/>
              <a:defRPr sz="900"/>
            </a:lvl4pPr>
            <a:lvl5pPr indent="-277177" lvl="4" marL="2286000" algn="l">
              <a:spcBef>
                <a:spcPts val="340"/>
              </a:spcBef>
              <a:spcAft>
                <a:spcPts val="0"/>
              </a:spcAft>
              <a:buSzPts val="765"/>
              <a:buChar char="⚫"/>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79" name="Google Shape;379;p46"/>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46"/>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81" name="Google Shape;381;p46"/>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82" name="Shape 382"/>
        <p:cNvGrpSpPr/>
        <p:nvPr/>
      </p:nvGrpSpPr>
      <p:grpSpPr>
        <a:xfrm>
          <a:off x="0" y="0"/>
          <a:ext cx="0" cy="0"/>
          <a:chOff x="0" y="0"/>
          <a:chExt cx="0" cy="0"/>
        </a:xfrm>
      </p:grpSpPr>
      <p:sp>
        <p:nvSpPr>
          <p:cNvPr id="383" name="Google Shape;383;p4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47"/>
          <p:cNvSpPr txBox="1"/>
          <p:nvPr>
            <p:ph idx="1" type="body"/>
          </p:nvPr>
        </p:nvSpPr>
        <p:spPr>
          <a:xfrm rot="5400000">
            <a:off x="2232818" y="-327819"/>
            <a:ext cx="4678363" cy="82296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85" name="Google Shape;385;p47"/>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47"/>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47"/>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88" name="Shape 388"/>
        <p:cNvGrpSpPr/>
        <p:nvPr/>
      </p:nvGrpSpPr>
      <p:grpSpPr>
        <a:xfrm>
          <a:off x="0" y="0"/>
          <a:ext cx="0" cy="0"/>
          <a:chOff x="0" y="0"/>
          <a:chExt cx="0" cy="0"/>
        </a:xfrm>
      </p:grpSpPr>
      <p:sp>
        <p:nvSpPr>
          <p:cNvPr id="389" name="Google Shape;389;p48"/>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0" name="Google Shape;390;p4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91" name="Google Shape;391;p48"/>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2" name="Google Shape;392;p48"/>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48"/>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1" name="Shape 401"/>
        <p:cNvGrpSpPr/>
        <p:nvPr/>
      </p:nvGrpSpPr>
      <p:grpSpPr>
        <a:xfrm>
          <a:off x="0" y="0"/>
          <a:ext cx="0" cy="0"/>
          <a:chOff x="0" y="0"/>
          <a:chExt cx="0" cy="0"/>
        </a:xfrm>
      </p:grpSpPr>
      <p:sp>
        <p:nvSpPr>
          <p:cNvPr id="402" name="Google Shape;402;p50"/>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3" name="Google Shape;403;p50"/>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4" name="Google Shape;404;p50"/>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5" name="Google Shape;405;p50"/>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50"/>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gradFill>
          <a:gsLst>
            <a:gs pos="0">
              <a:schemeClr val="lt1"/>
            </a:gs>
            <a:gs pos="100000">
              <a:srgbClr val="9E9E9E"/>
            </a:gs>
          </a:gsLst>
          <a:path path="circle">
            <a:fillToRect b="50%" l="50%" r="50%" t="50%"/>
          </a:path>
          <a:tileRect/>
        </a:gradFill>
      </p:bgPr>
    </p:bg>
    <p:spTree>
      <p:nvGrpSpPr>
        <p:cNvPr id="407" name="Shape 407"/>
        <p:cNvGrpSpPr/>
        <p:nvPr/>
      </p:nvGrpSpPr>
      <p:grpSpPr>
        <a:xfrm>
          <a:off x="0" y="0"/>
          <a:ext cx="0" cy="0"/>
          <a:chOff x="0" y="0"/>
          <a:chExt cx="0" cy="0"/>
        </a:xfrm>
      </p:grpSpPr>
      <p:sp>
        <p:nvSpPr>
          <p:cNvPr id="408" name="Google Shape;408;p51"/>
          <p:cNvSpPr/>
          <p:nvPr/>
        </p:nvSpPr>
        <p:spPr>
          <a:xfrm flipH="1">
            <a:off x="2667000" y="0"/>
            <a:ext cx="6477000" cy="6858000"/>
          </a:xfrm>
          <a:prstGeom prst="rect">
            <a:avLst/>
          </a:prstGeom>
          <a:blipFill rotWithShape="1">
            <a:blip r:embed="rId2">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409" name="Google Shape;409;p51"/>
          <p:cNvCxnSpPr/>
          <p:nvPr/>
        </p:nvCxnSpPr>
        <p:spPr>
          <a:xfrm rot="-5400000">
            <a:off x="-762000" y="3429000"/>
            <a:ext cx="6858000" cy="0"/>
          </a:xfrm>
          <a:prstGeom prst="straightConnector1">
            <a:avLst/>
          </a:prstGeom>
          <a:noFill/>
          <a:ln cap="flat" cmpd="sng" w="11425">
            <a:solidFill>
              <a:srgbClr val="F9F9F9"/>
            </a:solidFill>
            <a:prstDash val="solid"/>
            <a:miter lim="800000"/>
            <a:headEnd len="sm" w="sm" type="none"/>
            <a:tailEnd len="sm" w="sm" type="none"/>
          </a:ln>
        </p:spPr>
      </p:cxnSp>
      <p:sp>
        <p:nvSpPr>
          <p:cNvPr id="410" name="Google Shape;410;p51"/>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noAutofit/>
          </a:bodyPr>
          <a:lstStyle>
            <a:lvl1pPr lvl="0" algn="r">
              <a:spcBef>
                <a:spcPts val="0"/>
              </a:spcBef>
              <a:spcAft>
                <a:spcPts val="0"/>
              </a:spcAft>
              <a:buClr>
                <a:srgbClr val="FEF7F0"/>
              </a:buClr>
              <a:buSzPts val="4200"/>
              <a:buFont typeface="Trebuchet MS"/>
              <a:buNone/>
              <a:defRPr b="1"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1" name="Google Shape;411;p51"/>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noAutofit/>
          </a:bodyPr>
          <a:lstStyle>
            <a:lvl1pPr lvl="0" algn="r">
              <a:spcBef>
                <a:spcPts val="600"/>
              </a:spcBef>
              <a:spcAft>
                <a:spcPts val="0"/>
              </a:spcAft>
              <a:buSzPts val="1606"/>
              <a:buNone/>
              <a:defRPr sz="2200">
                <a:solidFill>
                  <a:srgbClr val="FFFFFF"/>
                </a:solidFill>
              </a:defRPr>
            </a:lvl1pPr>
            <a:lvl2pPr lvl="1" algn="ctr">
              <a:spcBef>
                <a:spcPts val="500"/>
              </a:spcBef>
              <a:spcAft>
                <a:spcPts val="0"/>
              </a:spcAft>
              <a:buSzPts val="1440"/>
              <a:buNone/>
              <a:defRPr/>
            </a:lvl2pPr>
            <a:lvl3pPr lvl="2" algn="ctr">
              <a:spcBef>
                <a:spcPts val="400"/>
              </a:spcBef>
              <a:spcAft>
                <a:spcPts val="0"/>
              </a:spcAft>
              <a:buSzPts val="1080"/>
              <a:buNone/>
              <a:defRPr/>
            </a:lvl3pPr>
            <a:lvl4pPr lvl="3" algn="ctr">
              <a:spcBef>
                <a:spcPts val="360"/>
              </a:spcBef>
              <a:spcAft>
                <a:spcPts val="0"/>
              </a:spcAft>
              <a:buSzPts val="1440"/>
              <a:buNone/>
              <a:defRPr/>
            </a:lvl4pPr>
            <a:lvl5pPr lvl="4" algn="ctr">
              <a:spcBef>
                <a:spcPts val="400"/>
              </a:spcBef>
              <a:spcAft>
                <a:spcPts val="0"/>
              </a:spcAft>
              <a:buSzPts val="1260"/>
              <a:buNone/>
              <a:defRPr/>
            </a:lvl5pPr>
            <a:lvl6pPr lvl="5" algn="ctr">
              <a:spcBef>
                <a:spcPts val="400"/>
              </a:spcBef>
              <a:spcAft>
                <a:spcPts val="0"/>
              </a:spcAft>
              <a:buSzPts val="1440"/>
              <a:buNone/>
              <a:defRPr/>
            </a:lvl6pPr>
            <a:lvl7pPr lvl="6" algn="ctr">
              <a:spcBef>
                <a:spcPts val="360"/>
              </a:spcBef>
              <a:spcAft>
                <a:spcPts val="0"/>
              </a:spcAft>
              <a:buSzPts val="1440"/>
              <a:buNone/>
              <a:defRPr/>
            </a:lvl7pPr>
            <a:lvl8pPr lvl="7" algn="ctr">
              <a:spcBef>
                <a:spcPts val="300"/>
              </a:spcBef>
              <a:spcAft>
                <a:spcPts val="0"/>
              </a:spcAft>
              <a:buSzPts val="1800"/>
              <a:buNone/>
              <a:defRPr/>
            </a:lvl8pPr>
            <a:lvl9pPr lvl="8" algn="ctr">
              <a:spcBef>
                <a:spcPts val="360"/>
              </a:spcBef>
              <a:spcAft>
                <a:spcPts val="0"/>
              </a:spcAft>
              <a:buSzPts val="1800"/>
              <a:buNone/>
              <a:defRPr/>
            </a:lvl9pPr>
          </a:lstStyle>
          <a:p/>
        </p:txBody>
      </p:sp>
      <p:sp>
        <p:nvSpPr>
          <p:cNvPr id="412" name="Google Shape;412;p51"/>
          <p:cNvSpPr txBox="1"/>
          <p:nvPr>
            <p:ph idx="10" type="dt"/>
          </p:nvPr>
        </p:nvSpPr>
        <p:spPr>
          <a:xfrm>
            <a:off x="5871224"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3" name="Google Shape;413;p51"/>
          <p:cNvSpPr txBox="1"/>
          <p:nvPr>
            <p:ph idx="11" type="ftr"/>
          </p:nvPr>
        </p:nvSpPr>
        <p:spPr>
          <a:xfrm>
            <a:off x="2819400" y="6557946"/>
            <a:ext cx="2927722"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4" name="Google Shape;414;p51"/>
          <p:cNvSpPr txBox="1"/>
          <p:nvPr>
            <p:ph idx="12" type="sldNum"/>
          </p:nvPr>
        </p:nvSpPr>
        <p:spPr>
          <a:xfrm>
            <a:off x="7880884"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sz="1100">
                <a:solidFill>
                  <a:srgbClr val="FFFFFF"/>
                </a:solidFill>
                <a:latin typeface="Trebuchet MS"/>
                <a:ea typeface="Trebuchet MS"/>
                <a:cs typeface="Trebuchet MS"/>
                <a:sym typeface="Trebuchet MS"/>
              </a:defRPr>
            </a:lvl1pPr>
            <a:lvl2pPr indent="0" lvl="1" marL="0" algn="r">
              <a:spcBef>
                <a:spcPts val="0"/>
              </a:spcBef>
              <a:buNone/>
              <a:defRPr sz="1100">
                <a:solidFill>
                  <a:srgbClr val="FFFFFF"/>
                </a:solidFill>
                <a:latin typeface="Trebuchet MS"/>
                <a:ea typeface="Trebuchet MS"/>
                <a:cs typeface="Trebuchet MS"/>
                <a:sym typeface="Trebuchet MS"/>
              </a:defRPr>
            </a:lvl2pPr>
            <a:lvl3pPr indent="0" lvl="2" marL="0" algn="r">
              <a:spcBef>
                <a:spcPts val="0"/>
              </a:spcBef>
              <a:buNone/>
              <a:defRPr sz="1100">
                <a:solidFill>
                  <a:srgbClr val="FFFFFF"/>
                </a:solidFill>
                <a:latin typeface="Trebuchet MS"/>
                <a:ea typeface="Trebuchet MS"/>
                <a:cs typeface="Trebuchet MS"/>
                <a:sym typeface="Trebuchet MS"/>
              </a:defRPr>
            </a:lvl3pPr>
            <a:lvl4pPr indent="0" lvl="3" marL="0" algn="r">
              <a:spcBef>
                <a:spcPts val="0"/>
              </a:spcBef>
              <a:buNone/>
              <a:defRPr sz="1100">
                <a:solidFill>
                  <a:srgbClr val="FFFFFF"/>
                </a:solidFill>
                <a:latin typeface="Trebuchet MS"/>
                <a:ea typeface="Trebuchet MS"/>
                <a:cs typeface="Trebuchet MS"/>
                <a:sym typeface="Trebuchet MS"/>
              </a:defRPr>
            </a:lvl4pPr>
            <a:lvl5pPr indent="0" lvl="4" marL="0" algn="r">
              <a:spcBef>
                <a:spcPts val="0"/>
              </a:spcBef>
              <a:buNone/>
              <a:defRPr sz="1100">
                <a:solidFill>
                  <a:srgbClr val="FFFFFF"/>
                </a:solidFill>
                <a:latin typeface="Trebuchet MS"/>
                <a:ea typeface="Trebuchet MS"/>
                <a:cs typeface="Trebuchet MS"/>
                <a:sym typeface="Trebuchet MS"/>
              </a:defRPr>
            </a:lvl5pPr>
            <a:lvl6pPr indent="0" lvl="5" marL="0" algn="r">
              <a:spcBef>
                <a:spcPts val="0"/>
              </a:spcBef>
              <a:buNone/>
              <a:defRPr sz="1100">
                <a:solidFill>
                  <a:srgbClr val="FFFFFF"/>
                </a:solidFill>
                <a:latin typeface="Trebuchet MS"/>
                <a:ea typeface="Trebuchet MS"/>
                <a:cs typeface="Trebuchet MS"/>
                <a:sym typeface="Trebuchet MS"/>
              </a:defRPr>
            </a:lvl6pPr>
            <a:lvl7pPr indent="0" lvl="6" marL="0" algn="r">
              <a:spcBef>
                <a:spcPts val="0"/>
              </a:spcBef>
              <a:buNone/>
              <a:defRPr sz="1100">
                <a:solidFill>
                  <a:srgbClr val="FFFFFF"/>
                </a:solidFill>
                <a:latin typeface="Trebuchet MS"/>
                <a:ea typeface="Trebuchet MS"/>
                <a:cs typeface="Trebuchet MS"/>
                <a:sym typeface="Trebuchet MS"/>
              </a:defRPr>
            </a:lvl7pPr>
            <a:lvl8pPr indent="0" lvl="7" marL="0" algn="r">
              <a:spcBef>
                <a:spcPts val="0"/>
              </a:spcBef>
              <a:buNone/>
              <a:defRPr sz="1100">
                <a:solidFill>
                  <a:srgbClr val="FFFFFF"/>
                </a:solidFill>
                <a:latin typeface="Trebuchet MS"/>
                <a:ea typeface="Trebuchet MS"/>
                <a:cs typeface="Trebuchet MS"/>
                <a:sym typeface="Trebuchet MS"/>
              </a:defRPr>
            </a:lvl8pPr>
            <a:lvl9pPr indent="0" lvl="8" marL="0" algn="r">
              <a:spcBef>
                <a:spcPts val="0"/>
              </a:spcBef>
              <a:buNone/>
              <a:defRPr sz="1100">
                <a:solidFill>
                  <a:srgbClr val="FFFFFF"/>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lt1"/>
        </a:solidFill>
      </p:bgPr>
    </p:bg>
    <p:spTree>
      <p:nvGrpSpPr>
        <p:cNvPr id="415" name="Shape 415"/>
        <p:cNvGrpSpPr/>
        <p:nvPr/>
      </p:nvGrpSpPr>
      <p:grpSpPr>
        <a:xfrm>
          <a:off x="0" y="0"/>
          <a:ext cx="0" cy="0"/>
          <a:chOff x="0" y="0"/>
          <a:chExt cx="0" cy="0"/>
        </a:xfrm>
      </p:grpSpPr>
      <p:sp>
        <p:nvSpPr>
          <p:cNvPr id="416" name="Google Shape;416;p52"/>
          <p:cNvSpPr txBox="1"/>
          <p:nvPr>
            <p:ph type="title"/>
          </p:nvPr>
        </p:nvSpPr>
        <p:spPr>
          <a:xfrm>
            <a:off x="1066800" y="2821837"/>
            <a:ext cx="6255488" cy="1362075"/>
          </a:xfrm>
          <a:prstGeom prst="rect">
            <a:avLst/>
          </a:prstGeom>
          <a:noFill/>
          <a:ln>
            <a:noFill/>
          </a:ln>
        </p:spPr>
        <p:txBody>
          <a:bodyPr anchorCtr="0" anchor="t" bIns="0" lIns="45700" spcFirstLastPara="1" rIns="45700" wrap="square" tIns="0">
            <a:noAutofit/>
          </a:bodyPr>
          <a:lstStyle>
            <a:lvl1pPr lvl="0" algn="r">
              <a:spcBef>
                <a:spcPts val="0"/>
              </a:spcBef>
              <a:spcAft>
                <a:spcPts val="0"/>
              </a:spcAft>
              <a:buClr>
                <a:srgbClr val="FEF7F0"/>
              </a:buClr>
              <a:buSzPts val="4200"/>
              <a:buFont typeface="Trebuchet MS"/>
              <a:buNone/>
              <a:defRPr b="1"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7" name="Google Shape;417;p52"/>
          <p:cNvSpPr txBox="1"/>
          <p:nvPr>
            <p:ph idx="1" type="body"/>
          </p:nvPr>
        </p:nvSpPr>
        <p:spPr>
          <a:xfrm>
            <a:off x="1066800" y="1905000"/>
            <a:ext cx="6255488" cy="743507"/>
          </a:xfrm>
          <a:prstGeom prst="rect">
            <a:avLst/>
          </a:prstGeom>
          <a:noFill/>
          <a:ln>
            <a:noFill/>
          </a:ln>
        </p:spPr>
        <p:txBody>
          <a:bodyPr anchorCtr="0" anchor="b" bIns="45700" lIns="91425" spcFirstLastPara="1" rIns="91425" wrap="square" tIns="45700">
            <a:noAutofit/>
          </a:bodyPr>
          <a:lstStyle>
            <a:lvl1pPr indent="-228600" lvl="0" marL="457200" algn="r">
              <a:spcBef>
                <a:spcPts val="600"/>
              </a:spcBef>
              <a:spcAft>
                <a:spcPts val="0"/>
              </a:spcAft>
              <a:buSzPts val="1460"/>
              <a:buNone/>
              <a:defRPr sz="2000">
                <a:solidFill>
                  <a:schemeClr val="dk1"/>
                </a:solidFill>
              </a:defRPr>
            </a:lvl1pPr>
            <a:lvl2pPr indent="-228600" lvl="1" marL="914400" algn="l">
              <a:spcBef>
                <a:spcPts val="500"/>
              </a:spcBef>
              <a:spcAft>
                <a:spcPts val="0"/>
              </a:spcAft>
              <a:buSzPts val="1440"/>
              <a:buNone/>
              <a:defRPr sz="1800">
                <a:solidFill>
                  <a:srgbClr val="888888"/>
                </a:solidFill>
              </a:defRPr>
            </a:lvl2pPr>
            <a:lvl3pPr indent="-228600" lvl="2" marL="1371600" algn="l">
              <a:spcBef>
                <a:spcPts val="400"/>
              </a:spcBef>
              <a:spcAft>
                <a:spcPts val="0"/>
              </a:spcAft>
              <a:buSzPts val="960"/>
              <a:buNone/>
              <a:defRPr sz="1600">
                <a:solidFill>
                  <a:srgbClr val="888888"/>
                </a:solidFill>
              </a:defRPr>
            </a:lvl3pPr>
            <a:lvl4pPr indent="-228600" lvl="3" marL="1828800" algn="l">
              <a:spcBef>
                <a:spcPts val="280"/>
              </a:spcBef>
              <a:spcAft>
                <a:spcPts val="0"/>
              </a:spcAft>
              <a:buSzPts val="1120"/>
              <a:buNone/>
              <a:defRPr sz="1400">
                <a:solidFill>
                  <a:srgbClr val="888888"/>
                </a:solidFill>
              </a:defRPr>
            </a:lvl4pPr>
            <a:lvl5pPr indent="-228600" lvl="4" marL="2286000" algn="l">
              <a:spcBef>
                <a:spcPts val="400"/>
              </a:spcBef>
              <a:spcAft>
                <a:spcPts val="0"/>
              </a:spcAft>
              <a:buSzPts val="980"/>
              <a:buNone/>
              <a:defRPr sz="1400">
                <a:solidFill>
                  <a:srgbClr val="888888"/>
                </a:solidFill>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8" name="Google Shape;418;p52"/>
          <p:cNvSpPr txBox="1"/>
          <p:nvPr>
            <p:ph idx="10" type="dt"/>
          </p:nvPr>
        </p:nvSpPr>
        <p:spPr>
          <a:xfrm>
            <a:off x="4724238" y="6556810"/>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9" name="Google Shape;419;p52"/>
          <p:cNvSpPr txBox="1"/>
          <p:nvPr>
            <p:ph idx="11" type="ftr"/>
          </p:nvPr>
        </p:nvSpPr>
        <p:spPr>
          <a:xfrm>
            <a:off x="1735358" y="6556810"/>
            <a:ext cx="2895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0" name="Google Shape;420;p52"/>
          <p:cNvSpPr txBox="1"/>
          <p:nvPr>
            <p:ph idx="12" type="sldNum"/>
          </p:nvPr>
        </p:nvSpPr>
        <p:spPr>
          <a:xfrm>
            <a:off x="6733952" y="6555112"/>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1" name="Shape 421"/>
        <p:cNvGrpSpPr/>
        <p:nvPr/>
      </p:nvGrpSpPr>
      <p:grpSpPr>
        <a:xfrm>
          <a:off x="0" y="0"/>
          <a:ext cx="0" cy="0"/>
          <a:chOff x="0" y="0"/>
          <a:chExt cx="0" cy="0"/>
        </a:xfrm>
      </p:grpSpPr>
      <p:sp>
        <p:nvSpPr>
          <p:cNvPr id="422" name="Google Shape;422;p53"/>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3" name="Google Shape;423;p53"/>
          <p:cNvSpPr txBox="1"/>
          <p:nvPr>
            <p:ph idx="1" type="body"/>
          </p:nvPr>
        </p:nvSpPr>
        <p:spPr>
          <a:xfrm>
            <a:off x="457200" y="1600200"/>
            <a:ext cx="3520440" cy="4525963"/>
          </a:xfrm>
          <a:prstGeom prst="rect">
            <a:avLst/>
          </a:prstGeom>
          <a:noFill/>
          <a:ln>
            <a:noFill/>
          </a:ln>
        </p:spPr>
        <p:txBody>
          <a:bodyPr anchorCtr="0" anchor="t" bIns="45700" lIns="91425" spcFirstLastPara="1" rIns="91425" wrap="square" tIns="45700">
            <a:no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4" name="Google Shape;424;p53"/>
          <p:cNvSpPr txBox="1"/>
          <p:nvPr>
            <p:ph idx="2" type="body"/>
          </p:nvPr>
        </p:nvSpPr>
        <p:spPr>
          <a:xfrm>
            <a:off x="4178808" y="1600200"/>
            <a:ext cx="3520440" cy="4525963"/>
          </a:xfrm>
          <a:prstGeom prst="rect">
            <a:avLst/>
          </a:prstGeom>
          <a:noFill/>
          <a:ln>
            <a:noFill/>
          </a:ln>
        </p:spPr>
        <p:txBody>
          <a:bodyPr anchorCtr="0" anchor="t" bIns="45700" lIns="91425" spcFirstLastPara="1" rIns="91425" wrap="square" tIns="45700">
            <a:no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5" name="Google Shape;425;p53"/>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6" name="Google Shape;426;p53"/>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7" name="Google Shape;427;p53"/>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8" name="Shape 428"/>
        <p:cNvGrpSpPr/>
        <p:nvPr/>
      </p:nvGrpSpPr>
      <p:grpSpPr>
        <a:xfrm>
          <a:off x="0" y="0"/>
          <a:ext cx="0" cy="0"/>
          <a:chOff x="0" y="0"/>
          <a:chExt cx="0" cy="0"/>
        </a:xfrm>
      </p:grpSpPr>
      <p:sp>
        <p:nvSpPr>
          <p:cNvPr id="429" name="Google Shape;429;p54"/>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Autofit/>
          </a:bodyPr>
          <a:lstStyle>
            <a:lvl1pPr lvl="0" algn="l">
              <a:spcBef>
                <a:spcPts val="0"/>
              </a:spcBef>
              <a:spcAft>
                <a:spcPts val="0"/>
              </a:spcAft>
              <a:buClr>
                <a:srgbClr val="FEF7F0"/>
              </a:buClr>
              <a:buSzPts val="3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0" name="Google Shape;430;p54"/>
          <p:cNvSpPr txBox="1"/>
          <p:nvPr>
            <p:ph idx="1" type="body"/>
          </p:nvPr>
        </p:nvSpPr>
        <p:spPr>
          <a:xfrm>
            <a:off x="457200"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1" name="Google Shape;431;p54"/>
          <p:cNvSpPr txBox="1"/>
          <p:nvPr>
            <p:ph idx="2" type="body"/>
          </p:nvPr>
        </p:nvSpPr>
        <p:spPr>
          <a:xfrm>
            <a:off x="4178808"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2" name="Google Shape;432;p54"/>
          <p:cNvSpPr txBox="1"/>
          <p:nvPr>
            <p:ph idx="3" type="body"/>
          </p:nvPr>
        </p:nvSpPr>
        <p:spPr>
          <a:xfrm>
            <a:off x="457200" y="1711840"/>
            <a:ext cx="3520440" cy="4114800"/>
          </a:xfrm>
          <a:prstGeom prst="rect">
            <a:avLst/>
          </a:prstGeom>
          <a:noFill/>
          <a:ln>
            <a:noFill/>
          </a:ln>
        </p:spPr>
        <p:txBody>
          <a:bodyPr anchorCtr="0" anchor="t" bIns="45700" lIns="91425" spcFirstLastPara="1" rIns="91425" wrap="square" tIns="45700">
            <a:no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3" name="Google Shape;433;p54"/>
          <p:cNvSpPr txBox="1"/>
          <p:nvPr>
            <p:ph idx="4" type="body"/>
          </p:nvPr>
        </p:nvSpPr>
        <p:spPr>
          <a:xfrm>
            <a:off x="4178808" y="1711840"/>
            <a:ext cx="3520440" cy="4114800"/>
          </a:xfrm>
          <a:prstGeom prst="rect">
            <a:avLst/>
          </a:prstGeom>
          <a:noFill/>
          <a:ln>
            <a:noFill/>
          </a:ln>
        </p:spPr>
        <p:txBody>
          <a:bodyPr anchorCtr="0" anchor="t" bIns="45700" lIns="91425" spcFirstLastPara="1" rIns="91425" wrap="square" tIns="45700">
            <a:no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4" name="Google Shape;434;p54"/>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5" name="Google Shape;435;p54"/>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6" name="Google Shape;436;p54"/>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79" name="Shape 79"/>
        <p:cNvGrpSpPr/>
        <p:nvPr/>
      </p:nvGrpSpPr>
      <p:grpSpPr>
        <a:xfrm>
          <a:off x="0" y="0"/>
          <a:ext cx="0" cy="0"/>
          <a:chOff x="0" y="0"/>
          <a:chExt cx="0" cy="0"/>
        </a:xfrm>
      </p:grpSpPr>
      <p:sp>
        <p:nvSpPr>
          <p:cNvPr id="80" name="Google Shape;80;p6"/>
          <p:cNvSpPr/>
          <p:nvPr/>
        </p:nvSpPr>
        <p:spPr>
          <a:xfrm>
            <a:off x="0" y="402265"/>
            <a:ext cx="886708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1" name="Google Shape;81;p6"/>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6"/>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6"/>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6"/>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6"/>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6"/>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
        <p:nvSpPr>
          <p:cNvPr id="89" name="Google Shape;89;p6"/>
          <p:cNvSpPr/>
          <p:nvPr/>
        </p:nvSpPr>
        <p:spPr>
          <a:xfrm>
            <a:off x="87790" y="680477"/>
            <a:ext cx="4572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0" name="Google Shape;90;p6"/>
          <p:cNvSpPr/>
          <p:nvPr/>
        </p:nvSpPr>
        <p:spPr>
          <a:xfrm>
            <a:off x="47305"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6"/>
          <p:cNvSpPr/>
          <p:nvPr/>
        </p:nvSpPr>
        <p:spPr>
          <a:xfrm>
            <a:off x="2825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6"/>
          <p:cNvSpPr/>
          <p:nvPr/>
        </p:nvSpPr>
        <p:spPr>
          <a:xfrm>
            <a:off x="0"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6"/>
          <p:cNvSpPr/>
          <p:nvPr/>
        </p:nvSpPr>
        <p:spPr>
          <a:xfrm flipH="1">
            <a:off x="149770"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4" name="Google Shape;94;p6"/>
          <p:cNvSpPr/>
          <p:nvPr/>
        </p:nvSpPr>
        <p:spPr>
          <a:xfrm flipH="1">
            <a:off x="189341"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5" name="Google Shape;95;p6"/>
          <p:cNvSpPr/>
          <p:nvPr/>
        </p:nvSpPr>
        <p:spPr>
          <a:xfrm flipH="1">
            <a:off x="22668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6" name="Google Shape;96;p6"/>
          <p:cNvSpPr/>
          <p:nvPr/>
        </p:nvSpPr>
        <p:spPr>
          <a:xfrm flipH="1">
            <a:off x="254934"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7" name="Google Shape;97;p6"/>
          <p:cNvSpPr/>
          <p:nvPr/>
        </p:nvSpPr>
        <p:spPr>
          <a:xfrm>
            <a:off x="278710"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7" name="Shape 437"/>
        <p:cNvGrpSpPr/>
        <p:nvPr/>
      </p:nvGrpSpPr>
      <p:grpSpPr>
        <a:xfrm>
          <a:off x="0" y="0"/>
          <a:ext cx="0" cy="0"/>
          <a:chOff x="0" y="0"/>
          <a:chExt cx="0" cy="0"/>
        </a:xfrm>
      </p:grpSpPr>
      <p:sp>
        <p:nvSpPr>
          <p:cNvPr id="438" name="Google Shape;438;p55"/>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9" name="Google Shape;439;p55"/>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0" name="Google Shape;440;p55"/>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1" name="Google Shape;441;p55"/>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2" name="Shape 442"/>
        <p:cNvGrpSpPr/>
        <p:nvPr/>
      </p:nvGrpSpPr>
      <p:grpSpPr>
        <a:xfrm>
          <a:off x="0" y="0"/>
          <a:ext cx="0" cy="0"/>
          <a:chOff x="0" y="0"/>
          <a:chExt cx="0" cy="0"/>
        </a:xfrm>
      </p:grpSpPr>
      <p:sp>
        <p:nvSpPr>
          <p:cNvPr id="443" name="Google Shape;443;p56"/>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4" name="Google Shape;444;p56"/>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5" name="Google Shape;445;p56"/>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46" name="Shape 446"/>
        <p:cNvGrpSpPr/>
        <p:nvPr/>
      </p:nvGrpSpPr>
      <p:grpSpPr>
        <a:xfrm>
          <a:off x="0" y="0"/>
          <a:ext cx="0" cy="0"/>
          <a:chOff x="0" y="0"/>
          <a:chExt cx="0" cy="0"/>
        </a:xfrm>
      </p:grpSpPr>
      <p:sp>
        <p:nvSpPr>
          <p:cNvPr id="447" name="Google Shape;447;p57"/>
          <p:cNvSpPr txBox="1"/>
          <p:nvPr>
            <p:ph type="title"/>
          </p:nvPr>
        </p:nvSpPr>
        <p:spPr>
          <a:xfrm>
            <a:off x="457200" y="228600"/>
            <a:ext cx="5897880" cy="1173480"/>
          </a:xfrm>
          <a:prstGeom prst="rect">
            <a:avLst/>
          </a:prstGeom>
          <a:noFill/>
          <a:ln>
            <a:noFill/>
          </a:ln>
        </p:spPr>
        <p:txBody>
          <a:bodyPr anchorCtr="0" anchor="b" bIns="0" lIns="45700" spcFirstLastPara="1" rIns="45700" wrap="square" tIns="0">
            <a:noAutofit/>
          </a:bodyPr>
          <a:lstStyle>
            <a:lvl1pPr lvl="0" algn="l">
              <a:spcBef>
                <a:spcPts val="0"/>
              </a:spcBef>
              <a:spcAft>
                <a:spcPts val="0"/>
              </a:spcAft>
              <a:buClr>
                <a:srgbClr val="FEF7F0"/>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57"/>
          <p:cNvSpPr txBox="1"/>
          <p:nvPr>
            <p:ph idx="1" type="body"/>
          </p:nvPr>
        </p:nvSpPr>
        <p:spPr>
          <a:xfrm>
            <a:off x="457200" y="1497416"/>
            <a:ext cx="5897880" cy="602512"/>
          </a:xfrm>
          <a:prstGeom prst="rect">
            <a:avLst/>
          </a:prstGeom>
          <a:noFill/>
          <a:ln>
            <a:noFill/>
          </a:ln>
        </p:spPr>
        <p:txBody>
          <a:bodyPr anchorCtr="0" anchor="t" bIns="0" lIns="45700" spcFirstLastPara="1" rIns="0" wrap="square" tIns="0">
            <a:noAutofit/>
          </a:bodyPr>
          <a:lstStyle>
            <a:lvl1pPr indent="-228600" lvl="0" marL="457200" algn="l">
              <a:spcBef>
                <a:spcPts val="0"/>
              </a:spcBef>
              <a:spcAft>
                <a:spcPts val="0"/>
              </a:spcAft>
              <a:buSzPts val="1022"/>
              <a:buNone/>
              <a:defRPr sz="1400"/>
            </a:lvl1pPr>
            <a:lvl2pPr indent="-228600" lvl="1" marL="914400" algn="l">
              <a:spcBef>
                <a:spcPts val="500"/>
              </a:spcBef>
              <a:spcAft>
                <a:spcPts val="0"/>
              </a:spcAft>
              <a:buSzPts val="960"/>
              <a:buNone/>
              <a:defRPr sz="1200"/>
            </a:lvl2pPr>
            <a:lvl3pPr indent="-228600" lvl="2" marL="1371600" algn="l">
              <a:spcBef>
                <a:spcPts val="400"/>
              </a:spcBef>
              <a:spcAft>
                <a:spcPts val="0"/>
              </a:spcAft>
              <a:buSzPts val="600"/>
              <a:buNone/>
              <a:defRPr sz="1000"/>
            </a:lvl3pPr>
            <a:lvl4pPr indent="-228600" lvl="3" marL="1828800" algn="l">
              <a:spcBef>
                <a:spcPts val="180"/>
              </a:spcBef>
              <a:spcAft>
                <a:spcPts val="0"/>
              </a:spcAft>
              <a:buSzPts val="720"/>
              <a:buNone/>
              <a:defRPr sz="900"/>
            </a:lvl4pPr>
            <a:lvl5pPr indent="-228600" lvl="4" marL="2286000" algn="l">
              <a:spcBef>
                <a:spcPts val="400"/>
              </a:spcBef>
              <a:spcAft>
                <a:spcPts val="0"/>
              </a:spcAft>
              <a:buSzPts val="630"/>
              <a:buNone/>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9" name="Google Shape;449;p57"/>
          <p:cNvSpPr txBox="1"/>
          <p:nvPr>
            <p:ph idx="2" type="body"/>
          </p:nvPr>
        </p:nvSpPr>
        <p:spPr>
          <a:xfrm>
            <a:off x="457200" y="2133600"/>
            <a:ext cx="7239000" cy="4371752"/>
          </a:xfrm>
          <a:prstGeom prst="rect">
            <a:avLst/>
          </a:prstGeom>
          <a:noFill/>
          <a:ln>
            <a:noFill/>
          </a:ln>
        </p:spPr>
        <p:txBody>
          <a:bodyPr anchorCtr="0" anchor="t" bIns="45700" lIns="91425" spcFirstLastPara="1" rIns="91425" wrap="square" tIns="45700">
            <a:noAutofit/>
          </a:bodyPr>
          <a:lstStyle>
            <a:lvl1pPr indent="-376936" lvl="0" marL="457200" algn="l">
              <a:spcBef>
                <a:spcPts val="600"/>
              </a:spcBef>
              <a:spcAft>
                <a:spcPts val="0"/>
              </a:spcAft>
              <a:buSzPts val="2336"/>
              <a:buChar char="⦿"/>
              <a:defRPr sz="3200"/>
            </a:lvl1pPr>
            <a:lvl2pPr indent="-370840" lvl="1" marL="914400" algn="l">
              <a:spcBef>
                <a:spcPts val="500"/>
              </a:spcBef>
              <a:spcAft>
                <a:spcPts val="0"/>
              </a:spcAft>
              <a:buSzPts val="2240"/>
              <a:buChar char="◼"/>
              <a:defRPr sz="2800"/>
            </a:lvl2pPr>
            <a:lvl3pPr indent="-320039" lvl="2" marL="1371600" algn="l">
              <a:spcBef>
                <a:spcPts val="400"/>
              </a:spcBef>
              <a:spcAft>
                <a:spcPts val="0"/>
              </a:spcAft>
              <a:buSzPts val="1440"/>
              <a:buChar char="🞆"/>
              <a:defRPr sz="2400"/>
            </a:lvl3pPr>
            <a:lvl4pPr indent="-330200" lvl="3" marL="1828800" algn="l">
              <a:spcBef>
                <a:spcPts val="400"/>
              </a:spcBef>
              <a:spcAft>
                <a:spcPts val="0"/>
              </a:spcAft>
              <a:buSzPts val="1600"/>
              <a:buChar char="⚫"/>
              <a:defRPr sz="2000"/>
            </a:lvl4pPr>
            <a:lvl5pPr indent="-317500" lvl="4" marL="2286000" algn="l">
              <a:spcBef>
                <a:spcPts val="400"/>
              </a:spcBef>
              <a:spcAft>
                <a:spcPts val="0"/>
              </a:spcAft>
              <a:buSzPts val="1400"/>
              <a:buChar char="◉"/>
              <a:defRPr sz="20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0" name="Google Shape;450;p57"/>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1" name="Google Shape;451;p57"/>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2" name="Google Shape;452;p57"/>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gradFill>
          <a:gsLst>
            <a:gs pos="0">
              <a:srgbClr val="E965C8"/>
            </a:gs>
            <a:gs pos="100000">
              <a:srgbClr val="80136A"/>
            </a:gs>
          </a:gsLst>
          <a:path path="circle">
            <a:fillToRect b="50%" l="50%" r="50%" t="50%"/>
          </a:path>
          <a:tileRect/>
        </a:gradFill>
      </p:bgPr>
    </p:bg>
    <p:spTree>
      <p:nvGrpSpPr>
        <p:cNvPr id="453" name="Shape 453"/>
        <p:cNvGrpSpPr/>
        <p:nvPr/>
      </p:nvGrpSpPr>
      <p:grpSpPr>
        <a:xfrm>
          <a:off x="0" y="0"/>
          <a:ext cx="0" cy="0"/>
          <a:chOff x="0" y="0"/>
          <a:chExt cx="0" cy="0"/>
        </a:xfrm>
      </p:grpSpPr>
      <p:sp>
        <p:nvSpPr>
          <p:cNvPr id="454" name="Google Shape;454;p58"/>
          <p:cNvSpPr/>
          <p:nvPr/>
        </p:nvSpPr>
        <p:spPr>
          <a:xfrm rot="-360000">
            <a:off x="597968" y="1004668"/>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5000" rotWithShape="0" algn="t"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5" name="Google Shape;455;p58"/>
          <p:cNvSpPr/>
          <p:nvPr/>
        </p:nvSpPr>
        <p:spPr>
          <a:xfrm rot="-180000">
            <a:off x="596706" y="998816"/>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8000" rotWithShape="0" algn="tl"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56" name="Google Shape;456;p58"/>
          <p:cNvSpPr txBox="1"/>
          <p:nvPr>
            <p:ph type="title"/>
          </p:nvPr>
        </p:nvSpPr>
        <p:spPr>
          <a:xfrm>
            <a:off x="5389098" y="1143000"/>
            <a:ext cx="3429000" cy="2057400"/>
          </a:xfrm>
          <a:prstGeom prst="rect">
            <a:avLst/>
          </a:prstGeom>
          <a:noFill/>
          <a:ln>
            <a:noFill/>
          </a:ln>
        </p:spPr>
        <p:txBody>
          <a:bodyPr anchorCtr="0" anchor="b" bIns="0" lIns="45700" spcFirstLastPara="1" rIns="45700" wrap="square" tIns="0">
            <a:noAutofit/>
          </a:bodyPr>
          <a:lstStyle>
            <a:lvl1pPr lvl="0" algn="l">
              <a:spcBef>
                <a:spcPts val="0"/>
              </a:spcBef>
              <a:spcAft>
                <a:spcPts val="0"/>
              </a:spcAft>
              <a:buClr>
                <a:srgbClr val="FEF7F0"/>
              </a:buClr>
              <a:buSzPts val="3000"/>
              <a:buFont typeface="Trebuchet MS"/>
              <a:buNone/>
              <a:defRPr b="1" sz="3000">
                <a:solidFill>
                  <a:srgbClr val="FEF7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7" name="Google Shape;457;p58"/>
          <p:cNvSpPr txBox="1"/>
          <p:nvPr>
            <p:ph idx="1" type="body"/>
          </p:nvPr>
        </p:nvSpPr>
        <p:spPr>
          <a:xfrm>
            <a:off x="5389098" y="3283634"/>
            <a:ext cx="3429000" cy="1920240"/>
          </a:xfrm>
          <a:prstGeom prst="rect">
            <a:avLst/>
          </a:prstGeom>
          <a:noFill/>
          <a:ln>
            <a:noFill/>
          </a:ln>
        </p:spPr>
        <p:txBody>
          <a:bodyPr anchorCtr="0" anchor="t" bIns="0" lIns="82275" spcFirstLastPara="1" rIns="0" wrap="square" tIns="0">
            <a:noAutofit/>
          </a:bodyPr>
          <a:lstStyle>
            <a:lvl1pPr indent="-228600" lvl="0" marL="457200" algn="l">
              <a:lnSpc>
                <a:spcPct val="100000"/>
              </a:lnSpc>
              <a:spcBef>
                <a:spcPts val="0"/>
              </a:spcBef>
              <a:spcAft>
                <a:spcPts val="0"/>
              </a:spcAft>
              <a:buSzPts val="1022"/>
              <a:buFont typeface="Trebuchet MS"/>
              <a:buNone/>
              <a:defRPr sz="1400">
                <a:solidFill>
                  <a:schemeClr val="lt1"/>
                </a:solidFill>
              </a:defRPr>
            </a:lvl1pPr>
            <a:lvl2pPr indent="-289560" lvl="1" marL="914400" algn="l">
              <a:spcBef>
                <a:spcPts val="500"/>
              </a:spcBef>
              <a:spcAft>
                <a:spcPts val="0"/>
              </a:spcAft>
              <a:buSzPts val="960"/>
              <a:buChar char="◼"/>
              <a:defRPr sz="1200"/>
            </a:lvl2pPr>
            <a:lvl3pPr indent="-266700" lvl="2" marL="1371600" algn="l">
              <a:spcBef>
                <a:spcPts val="400"/>
              </a:spcBef>
              <a:spcAft>
                <a:spcPts val="0"/>
              </a:spcAft>
              <a:buSzPts val="600"/>
              <a:buChar char="🞆"/>
              <a:defRPr sz="1000"/>
            </a:lvl3pPr>
            <a:lvl4pPr indent="-274319" lvl="3" marL="1828800" algn="l">
              <a:spcBef>
                <a:spcPts val="180"/>
              </a:spcBef>
              <a:spcAft>
                <a:spcPts val="0"/>
              </a:spcAft>
              <a:buSzPts val="720"/>
              <a:buChar char="⚫"/>
              <a:defRPr sz="900"/>
            </a:lvl4pPr>
            <a:lvl5pPr indent="-268604" lvl="4" marL="2286000" algn="l">
              <a:spcBef>
                <a:spcPts val="400"/>
              </a:spcBef>
              <a:spcAft>
                <a:spcPts val="0"/>
              </a:spcAft>
              <a:buSzPts val="630"/>
              <a:buChar char="◉"/>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8" name="Google Shape;458;p58"/>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9" name="Google Shape;459;p58"/>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0" name="Google Shape;460;p58"/>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61" name="Google Shape;461;p58"/>
          <p:cNvSpPr/>
          <p:nvPr>
            <p:ph idx="2" type="pic"/>
          </p:nvPr>
        </p:nvSpPr>
        <p:spPr>
          <a:xfrm>
            <a:off x="663682" y="1041002"/>
            <a:ext cx="4206240" cy="4206240"/>
          </a:xfrm>
          <a:prstGeom prst="rect">
            <a:avLst/>
          </a:prstGeom>
          <a:solidFill>
            <a:srgbClr val="812D70"/>
          </a:solidFill>
          <a:ln cap="flat" cmpd="sng" w="107950">
            <a:solidFill>
              <a:srgbClr val="FFFFFF"/>
            </a:solidFill>
            <a:prstDash val="solid"/>
            <a:miter lim="800000"/>
            <a:headEnd len="sm" w="sm" type="none"/>
            <a:tailEnd len="sm" w="sm" type="none"/>
          </a:ln>
          <a:effectLst>
            <a:outerShdw blurRad="44450" rotWithShape="0" algn="tl" dir="5400000" dist="3810">
              <a:srgbClr val="000000">
                <a:alpha val="60000"/>
              </a:srgbClr>
            </a:outerShdw>
          </a:effectLst>
        </p:spPr>
        <p:txBody>
          <a:bodyPr anchorCtr="0" anchor="t" bIns="45700" lIns="91425" spcFirstLastPara="1" rIns="91425" wrap="square" tIns="45700">
            <a:noAutofit/>
          </a:bodyPr>
          <a:lstStyle>
            <a:lvl1pPr lvl="0" marR="0" rtl="0" algn="l">
              <a:spcBef>
                <a:spcPts val="600"/>
              </a:spcBef>
              <a:spcAft>
                <a:spcPts val="0"/>
              </a:spcAft>
              <a:buClr>
                <a:schemeClr val="lt2"/>
              </a:buClr>
              <a:buSzPts val="2336"/>
              <a:buFont typeface="Noto Sans Symbols"/>
              <a:buNone/>
              <a:defRPr b="0" i="0" sz="3200" u="none" cap="none" strike="noStrike">
                <a:solidFill>
                  <a:schemeClr val="lt1"/>
                </a:solidFill>
                <a:latin typeface="Trebuchet MS"/>
                <a:ea typeface="Trebuchet MS"/>
                <a:cs typeface="Trebuchet MS"/>
                <a:sym typeface="Trebuchet MS"/>
              </a:defRPr>
            </a:lvl1pPr>
            <a:lvl2pPr lvl="1" marR="0" rtl="0" algn="l">
              <a:spcBef>
                <a:spcPts val="500"/>
              </a:spcBef>
              <a:spcAft>
                <a:spcPts val="0"/>
              </a:spcAft>
              <a:buClr>
                <a:schemeClr val="accent4"/>
              </a:buClr>
              <a:buSzPts val="1840"/>
              <a:buFont typeface="Noto Sans Symbols"/>
              <a:buChar char="◼"/>
              <a:defRPr b="0" i="0" sz="2300" u="none" cap="none" strike="noStrike">
                <a:solidFill>
                  <a:schemeClr val="lt1"/>
                </a:solidFill>
                <a:latin typeface="Trebuchet MS"/>
                <a:ea typeface="Trebuchet MS"/>
                <a:cs typeface="Trebuchet MS"/>
                <a:sym typeface="Trebuchet MS"/>
              </a:defRPr>
            </a:lvl2pPr>
            <a:lvl3pPr lvl="2" marR="0" rtl="0" algn="l">
              <a:spcBef>
                <a:spcPts val="400"/>
              </a:spcBef>
              <a:spcAft>
                <a:spcPts val="0"/>
              </a:spcAft>
              <a:buClr>
                <a:schemeClr val="accent4"/>
              </a:buClr>
              <a:buSzPts val="1200"/>
              <a:buFont typeface="Noto Sans Symbols"/>
              <a:buChar char="🞆"/>
              <a:defRPr b="0" i="0" sz="2000" u="none" cap="none" strike="noStrike">
                <a:solidFill>
                  <a:schemeClr val="lt1"/>
                </a:solidFill>
                <a:latin typeface="Trebuchet MS"/>
                <a:ea typeface="Trebuchet MS"/>
                <a:cs typeface="Trebuchet MS"/>
                <a:sym typeface="Trebuchet MS"/>
              </a:defRPr>
            </a:lvl3pPr>
            <a:lvl4pPr lvl="3" marR="0" rtl="0" algn="l">
              <a:spcBef>
                <a:spcPts val="400"/>
              </a:spcBef>
              <a:spcAft>
                <a:spcPts val="0"/>
              </a:spcAft>
              <a:buClr>
                <a:schemeClr val="accent4"/>
              </a:buClr>
              <a:buSzPts val="1600"/>
              <a:buFont typeface="Noto Sans Symbols"/>
              <a:buChar char="⚫"/>
              <a:defRPr b="0" i="0" sz="2000" u="none" cap="none" strike="noStrike">
                <a:solidFill>
                  <a:schemeClr val="lt1"/>
                </a:solidFill>
                <a:latin typeface="Trebuchet MS"/>
                <a:ea typeface="Trebuchet MS"/>
                <a:cs typeface="Trebuchet MS"/>
                <a:sym typeface="Trebuchet MS"/>
              </a:defRPr>
            </a:lvl4pPr>
            <a:lvl5pPr lvl="4" marR="0" rtl="0" algn="l">
              <a:spcBef>
                <a:spcPts val="400"/>
              </a:spcBef>
              <a:spcAft>
                <a:spcPts val="0"/>
              </a:spcAft>
              <a:buClr>
                <a:schemeClr val="accent4"/>
              </a:buClr>
              <a:buSzPts val="1260"/>
              <a:buFont typeface="Noto Sans Symbols"/>
              <a:buChar char="◉"/>
              <a:defRPr b="0" i="0" sz="1800" u="none" cap="none" strike="noStrike">
                <a:solidFill>
                  <a:schemeClr val="lt1"/>
                </a:solidFill>
                <a:latin typeface="Trebuchet MS"/>
                <a:ea typeface="Trebuchet MS"/>
                <a:cs typeface="Trebuchet MS"/>
                <a:sym typeface="Trebuchet MS"/>
              </a:defRPr>
            </a:lvl5pPr>
            <a:lvl6pPr lvl="5" marR="0" rtl="0" algn="l">
              <a:spcBef>
                <a:spcPts val="400"/>
              </a:spcBef>
              <a:spcAft>
                <a:spcPts val="0"/>
              </a:spcAft>
              <a:buClr>
                <a:schemeClr val="accent4"/>
              </a:buClr>
              <a:buSzPts val="1440"/>
              <a:buFont typeface="Noto Sans Symbols"/>
              <a:buChar char="⚫"/>
              <a:defRPr b="0" i="0" sz="1800" u="none" cap="none" strike="noStrike">
                <a:solidFill>
                  <a:schemeClr val="lt1"/>
                </a:solidFill>
                <a:latin typeface="Trebuchet MS"/>
                <a:ea typeface="Trebuchet MS"/>
                <a:cs typeface="Trebuchet MS"/>
                <a:sym typeface="Trebuchet MS"/>
              </a:defRPr>
            </a:lvl6pPr>
            <a:lvl7pPr lvl="6" marR="0" rtl="0" algn="l">
              <a:spcBef>
                <a:spcPts val="320"/>
              </a:spcBef>
              <a:spcAft>
                <a:spcPts val="0"/>
              </a:spcAft>
              <a:buClr>
                <a:schemeClr val="accent4"/>
              </a:buClr>
              <a:buSzPts val="1280"/>
              <a:buFont typeface="Noto Sans Symbols"/>
              <a:buChar char="◼"/>
              <a:defRPr b="0" i="0" sz="1600" u="none" cap="none" strike="noStrike">
                <a:solidFill>
                  <a:schemeClr val="lt1"/>
                </a:solidFill>
                <a:latin typeface="Trebuchet MS"/>
                <a:ea typeface="Trebuchet MS"/>
                <a:cs typeface="Trebuchet MS"/>
                <a:sym typeface="Trebuchet MS"/>
              </a:defRPr>
            </a:lvl7pPr>
            <a:lvl8pPr lvl="7" marR="0" rtl="0" algn="l">
              <a:spcBef>
                <a:spcPts val="300"/>
              </a:spcBef>
              <a:spcAft>
                <a:spcPts val="0"/>
              </a:spcAft>
              <a:buClr>
                <a:schemeClr val="accent4"/>
              </a:buClr>
              <a:buSzPts val="1600"/>
              <a:buFont typeface="Trebuchet MS"/>
              <a:buChar char="•"/>
              <a:defRPr b="0" i="0" sz="1600" u="none" cap="none" strike="noStrike">
                <a:solidFill>
                  <a:schemeClr val="lt1"/>
                </a:solidFill>
                <a:latin typeface="Trebuchet MS"/>
                <a:ea typeface="Trebuchet MS"/>
                <a:cs typeface="Trebuchet MS"/>
                <a:sym typeface="Trebuchet MS"/>
              </a:defRPr>
            </a:lvl8pPr>
            <a:lvl9pPr lvl="8" marR="0" rtl="0" algn="l">
              <a:spcBef>
                <a:spcPts val="280"/>
              </a:spcBef>
              <a:spcAft>
                <a:spcPts val="0"/>
              </a:spcAft>
              <a:buClr>
                <a:schemeClr val="accent4"/>
              </a:buClr>
              <a:buSzPts val="1400"/>
              <a:buFont typeface="Noto Sans Symbols"/>
              <a:buChar char="▪"/>
              <a:defRPr b="0" i="0" sz="1400" u="none" cap="none" strike="noStrike">
                <a:solidFill>
                  <a:schemeClr val="lt1"/>
                </a:solidFill>
                <a:latin typeface="Trebuchet MS"/>
                <a:ea typeface="Trebuchet MS"/>
                <a:cs typeface="Trebuchet MS"/>
                <a:sym typeface="Trebuchet MS"/>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62" name="Shape 462"/>
        <p:cNvGrpSpPr/>
        <p:nvPr/>
      </p:nvGrpSpPr>
      <p:grpSpPr>
        <a:xfrm>
          <a:off x="0" y="0"/>
          <a:ext cx="0" cy="0"/>
          <a:chOff x="0" y="0"/>
          <a:chExt cx="0" cy="0"/>
        </a:xfrm>
      </p:grpSpPr>
      <p:sp>
        <p:nvSpPr>
          <p:cNvPr id="463" name="Google Shape;463;p5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4" name="Google Shape;464;p59"/>
          <p:cNvSpPr txBox="1"/>
          <p:nvPr>
            <p:ph idx="1" type="body"/>
          </p:nvPr>
        </p:nvSpPr>
        <p:spPr>
          <a:xfrm rot="5400000">
            <a:off x="1653540" y="413076"/>
            <a:ext cx="4846320" cy="7239000"/>
          </a:xfrm>
          <a:prstGeom prst="rect">
            <a:avLst/>
          </a:prstGeom>
          <a:noFill/>
          <a:ln>
            <a:noFill/>
          </a:ln>
        </p:spPr>
        <p:txBody>
          <a:bodyPr anchorCtr="0" anchor="t" bIns="45700" lIns="91425" spcFirstLastPara="1" rIns="91425" wrap="square" tIns="45700">
            <a:no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5" name="Google Shape;465;p59"/>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6" name="Google Shape;466;p59"/>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7" name="Google Shape;467;p59"/>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68" name="Shape 468"/>
        <p:cNvGrpSpPr/>
        <p:nvPr/>
      </p:nvGrpSpPr>
      <p:grpSpPr>
        <a:xfrm>
          <a:off x="0" y="0"/>
          <a:ext cx="0" cy="0"/>
          <a:chOff x="0" y="0"/>
          <a:chExt cx="0" cy="0"/>
        </a:xfrm>
      </p:grpSpPr>
      <p:sp>
        <p:nvSpPr>
          <p:cNvPr id="469" name="Google Shape;469;p60"/>
          <p:cNvSpPr txBox="1"/>
          <p:nvPr>
            <p:ph type="title"/>
          </p:nvPr>
        </p:nvSpPr>
        <p:spPr>
          <a:xfrm rot="5400000">
            <a:off x="4389437" y="2438718"/>
            <a:ext cx="5851525" cy="1524000"/>
          </a:xfrm>
          <a:prstGeom prst="rect">
            <a:avLst/>
          </a:prstGeom>
          <a:noFill/>
          <a:ln>
            <a:noFill/>
          </a:ln>
        </p:spPr>
        <p:txBody>
          <a:bodyPr anchorCtr="0" anchor="t" bIns="0" lIns="45700" spcFirstLastPara="1" rIns="45700" wrap="square" tIns="0">
            <a:no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0" name="Google Shape;470;p60"/>
          <p:cNvSpPr txBox="1"/>
          <p:nvPr>
            <p:ph idx="1" type="body"/>
          </p:nvPr>
        </p:nvSpPr>
        <p:spPr>
          <a:xfrm rot="5400000">
            <a:off x="541338" y="190505"/>
            <a:ext cx="5851525" cy="6019800"/>
          </a:xfrm>
          <a:prstGeom prst="rect">
            <a:avLst/>
          </a:prstGeom>
          <a:noFill/>
          <a:ln>
            <a:noFill/>
          </a:ln>
        </p:spPr>
        <p:txBody>
          <a:bodyPr anchorCtr="0" anchor="t" bIns="45700" lIns="91425" spcFirstLastPara="1" rIns="91425" wrap="square" tIns="45700">
            <a:no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1" name="Google Shape;471;p60"/>
          <p:cNvSpPr txBox="1"/>
          <p:nvPr>
            <p:ph idx="10" type="dt"/>
          </p:nvPr>
        </p:nvSpPr>
        <p:spPr>
          <a:xfrm>
            <a:off x="424281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2" name="Google Shape;472;p60"/>
          <p:cNvSpPr txBox="1"/>
          <p:nvPr>
            <p:ph idx="11" type="ftr"/>
          </p:nvPr>
        </p:nvSpPr>
        <p:spPr>
          <a:xfrm>
            <a:off x="457200" y="6556248"/>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3" name="Google Shape;473;p60"/>
          <p:cNvSpPr txBox="1"/>
          <p:nvPr>
            <p:ph idx="12" type="sldNum"/>
          </p:nvPr>
        </p:nvSpPr>
        <p:spPr>
          <a:xfrm>
            <a:off x="6254496" y="6553200"/>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sz="1100">
                <a:solidFill>
                  <a:schemeClr val="dk2"/>
                </a:solidFill>
                <a:latin typeface="Trebuchet MS"/>
                <a:ea typeface="Trebuchet MS"/>
                <a:cs typeface="Trebuchet MS"/>
                <a:sym typeface="Trebuchet MS"/>
              </a:defRPr>
            </a:lvl1pPr>
            <a:lvl2pPr indent="0" lvl="1" marL="0" algn="r">
              <a:spcBef>
                <a:spcPts val="0"/>
              </a:spcBef>
              <a:buNone/>
              <a:defRPr sz="1100">
                <a:solidFill>
                  <a:schemeClr val="dk2"/>
                </a:solidFill>
                <a:latin typeface="Trebuchet MS"/>
                <a:ea typeface="Trebuchet MS"/>
                <a:cs typeface="Trebuchet MS"/>
                <a:sym typeface="Trebuchet MS"/>
              </a:defRPr>
            </a:lvl2pPr>
            <a:lvl3pPr indent="0" lvl="2" marL="0" algn="r">
              <a:spcBef>
                <a:spcPts val="0"/>
              </a:spcBef>
              <a:buNone/>
              <a:defRPr sz="1100">
                <a:solidFill>
                  <a:schemeClr val="dk2"/>
                </a:solidFill>
                <a:latin typeface="Trebuchet MS"/>
                <a:ea typeface="Trebuchet MS"/>
                <a:cs typeface="Trebuchet MS"/>
                <a:sym typeface="Trebuchet MS"/>
              </a:defRPr>
            </a:lvl3pPr>
            <a:lvl4pPr indent="0" lvl="3" marL="0" algn="r">
              <a:spcBef>
                <a:spcPts val="0"/>
              </a:spcBef>
              <a:buNone/>
              <a:defRPr sz="1100">
                <a:solidFill>
                  <a:schemeClr val="dk2"/>
                </a:solidFill>
                <a:latin typeface="Trebuchet MS"/>
                <a:ea typeface="Trebuchet MS"/>
                <a:cs typeface="Trebuchet MS"/>
                <a:sym typeface="Trebuchet MS"/>
              </a:defRPr>
            </a:lvl4pPr>
            <a:lvl5pPr indent="0" lvl="4" marL="0" algn="r">
              <a:spcBef>
                <a:spcPts val="0"/>
              </a:spcBef>
              <a:buNone/>
              <a:defRPr sz="1100">
                <a:solidFill>
                  <a:schemeClr val="dk2"/>
                </a:solidFill>
                <a:latin typeface="Trebuchet MS"/>
                <a:ea typeface="Trebuchet MS"/>
                <a:cs typeface="Trebuchet MS"/>
                <a:sym typeface="Trebuchet MS"/>
              </a:defRPr>
            </a:lvl5pPr>
            <a:lvl6pPr indent="0" lvl="5" marL="0" algn="r">
              <a:spcBef>
                <a:spcPts val="0"/>
              </a:spcBef>
              <a:buNone/>
              <a:defRPr sz="1100">
                <a:solidFill>
                  <a:schemeClr val="dk2"/>
                </a:solidFill>
                <a:latin typeface="Trebuchet MS"/>
                <a:ea typeface="Trebuchet MS"/>
                <a:cs typeface="Trebuchet MS"/>
                <a:sym typeface="Trebuchet MS"/>
              </a:defRPr>
            </a:lvl6pPr>
            <a:lvl7pPr indent="0" lvl="6" marL="0" algn="r">
              <a:spcBef>
                <a:spcPts val="0"/>
              </a:spcBef>
              <a:buNone/>
              <a:defRPr sz="1100">
                <a:solidFill>
                  <a:schemeClr val="dk2"/>
                </a:solidFill>
                <a:latin typeface="Trebuchet MS"/>
                <a:ea typeface="Trebuchet MS"/>
                <a:cs typeface="Trebuchet MS"/>
                <a:sym typeface="Trebuchet MS"/>
              </a:defRPr>
            </a:lvl7pPr>
            <a:lvl8pPr indent="0" lvl="7" marL="0" algn="r">
              <a:spcBef>
                <a:spcPts val="0"/>
              </a:spcBef>
              <a:buNone/>
              <a:defRPr sz="1100">
                <a:solidFill>
                  <a:schemeClr val="dk2"/>
                </a:solidFill>
                <a:latin typeface="Trebuchet MS"/>
                <a:ea typeface="Trebuchet MS"/>
                <a:cs typeface="Trebuchet MS"/>
                <a:sym typeface="Trebuchet MS"/>
              </a:defRPr>
            </a:lvl8pPr>
            <a:lvl9pPr indent="0" lvl="8" marL="0" algn="r">
              <a:spcBef>
                <a:spcPts val="0"/>
              </a:spcBef>
              <a:buNone/>
              <a:defRPr sz="1100">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8" name="Shape 98"/>
        <p:cNvGrpSpPr/>
        <p:nvPr/>
      </p:nvGrpSpPr>
      <p:grpSpPr>
        <a:xfrm>
          <a:off x="0" y="0"/>
          <a:ext cx="0" cy="0"/>
          <a:chOff x="0" y="0"/>
          <a:chExt cx="0" cy="0"/>
        </a:xfrm>
      </p:grpSpPr>
      <p:sp>
        <p:nvSpPr>
          <p:cNvPr id="99" name="Google Shape;99;p7"/>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7"/>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7"/>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03" name="Shape 103"/>
        <p:cNvGrpSpPr/>
        <p:nvPr/>
      </p:nvGrpSpPr>
      <p:grpSpPr>
        <a:xfrm>
          <a:off x="0" y="0"/>
          <a:ext cx="0" cy="0"/>
          <a:chOff x="0" y="0"/>
          <a:chExt cx="0" cy="0"/>
        </a:xfrm>
      </p:grpSpPr>
      <p:sp>
        <p:nvSpPr>
          <p:cNvPr id="104" name="Google Shape;104;p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9"/>
          <p:cNvSpPr txBox="1"/>
          <p:nvPr>
            <p:ph type="title"/>
          </p:nvPr>
        </p:nvSpPr>
        <p:spPr>
          <a:xfrm>
            <a:off x="685800" y="273050"/>
            <a:ext cx="82296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3600"/>
              <a:buFont typeface="Consolas"/>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9"/>
          <p:cNvSpPr txBox="1"/>
          <p:nvPr>
            <p:ph idx="1" type="body"/>
          </p:nvPr>
        </p:nvSpPr>
        <p:spPr>
          <a:xfrm>
            <a:off x="685800" y="1435100"/>
            <a:ext cx="2514600" cy="45720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0" name="Google Shape;110;p9"/>
          <p:cNvSpPr txBox="1"/>
          <p:nvPr>
            <p:ph idx="2" type="body"/>
          </p:nvPr>
        </p:nvSpPr>
        <p:spPr>
          <a:xfrm>
            <a:off x="3429000" y="1435100"/>
            <a:ext cx="5486400" cy="4572000"/>
          </a:xfrm>
          <a:prstGeom prst="rect">
            <a:avLst/>
          </a:prstGeom>
          <a:noFill/>
          <a:ln>
            <a:noFill/>
          </a:ln>
        </p:spPr>
        <p:txBody>
          <a:bodyPr anchorCtr="0" anchor="t" bIns="45700" lIns="91425" spcFirstLastPara="1" rIns="91425" wrap="square" tIns="45700">
            <a:no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1" name="Google Shape;111;p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10"/>
          <p:cNvSpPr/>
          <p:nvPr/>
        </p:nvSpPr>
        <p:spPr>
          <a:xfrm>
            <a:off x="368032" y="0"/>
            <a:ext cx="877824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16" name="Google Shape;116;p10"/>
          <p:cNvCxnSpPr/>
          <p:nvPr/>
        </p:nvCxnSpPr>
        <p:spPr>
          <a:xfrm>
            <a:off x="363195" y="1885028"/>
            <a:ext cx="8782622" cy="0"/>
          </a:xfrm>
          <a:prstGeom prst="straightConnector1">
            <a:avLst/>
          </a:prstGeom>
          <a:noFill/>
          <a:ln cap="flat" cmpd="sng" w="19050">
            <a:solidFill>
              <a:srgbClr val="FFFFFF"/>
            </a:solidFill>
            <a:prstDash val="solid"/>
            <a:miter lim="800000"/>
            <a:headEnd len="sm" w="sm" type="none"/>
            <a:tailEnd len="sm" w="sm" type="none"/>
          </a:ln>
        </p:spPr>
      </p:cxnSp>
      <p:grpSp>
        <p:nvGrpSpPr>
          <p:cNvPr id="117" name="Google Shape;117;p10"/>
          <p:cNvGrpSpPr/>
          <p:nvPr/>
        </p:nvGrpSpPr>
        <p:grpSpPr>
          <a:xfrm rot="5400000">
            <a:off x="8514581" y="1219200"/>
            <a:ext cx="132763" cy="128466"/>
            <a:chOff x="6668087" y="1297746"/>
            <a:chExt cx="161840" cy="156602"/>
          </a:xfrm>
        </p:grpSpPr>
        <p:cxnSp>
          <p:nvCxnSpPr>
            <p:cNvPr id="118" name="Google Shape;118;p10"/>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9" name="Google Shape;119;p10"/>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0" name="Google Shape;120;p10"/>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1" name="Google Shape;121;p10"/>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DFF"/>
              </a:buClr>
              <a:buSzPts val="2100"/>
              <a:buFont typeface="Consolas"/>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0"/>
          <p:cNvSpPr/>
          <p:nvPr>
            <p:ph idx="2" type="pic"/>
          </p:nvPr>
        </p:nvSpPr>
        <p:spPr>
          <a:xfrm>
            <a:off x="368032" y="1893781"/>
            <a:ext cx="8778240" cy="4960144"/>
          </a:xfrm>
          <a:prstGeom prst="rect">
            <a:avLst/>
          </a:prstGeom>
          <a:solidFill>
            <a:schemeClr val="dk2"/>
          </a:solidFill>
          <a:ln>
            <a:noFill/>
          </a:ln>
        </p:spPr>
        <p:txBody>
          <a:bodyPr anchorCtr="0" anchor="t" bIns="45700" lIns="91425" spcFirstLastPara="1" rIns="91425" wrap="square" tIns="45700">
            <a:noAutofit/>
          </a:bodyPr>
          <a:lstStyle>
            <a:lvl1pPr lvl="0" marR="0" rtl="0" algn="l">
              <a:spcBef>
                <a:spcPts val="700"/>
              </a:spcBef>
              <a:spcAft>
                <a:spcPts val="0"/>
              </a:spcAft>
              <a:buClr>
                <a:schemeClr val="lt2"/>
              </a:buClr>
              <a:buSzPts val="3040"/>
              <a:buFont typeface="Noto Sans Symbols"/>
              <a:buNone/>
              <a:defRPr b="0" i="0" sz="3200" u="none" cap="none" strike="noStrike">
                <a:solidFill>
                  <a:schemeClr val="lt1"/>
                </a:solidFill>
                <a:latin typeface="Corbel"/>
                <a:ea typeface="Corbel"/>
                <a:cs typeface="Corbel"/>
                <a:sym typeface="Corbel"/>
              </a:defRPr>
            </a:lvl1pPr>
            <a:lvl2pPr lvl="1"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lvl="2"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lvl="3"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lvl="4"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lvl="5"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lvl="6"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lvl="7"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lvl="8"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23" name="Google Shape;123;p10"/>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4" name="Google Shape;124;p10"/>
          <p:cNvGrpSpPr/>
          <p:nvPr/>
        </p:nvGrpSpPr>
        <p:grpSpPr>
          <a:xfrm rot="5400000">
            <a:off x="8666981" y="1371600"/>
            <a:ext cx="132763" cy="128466"/>
            <a:chOff x="6668087" y="1297746"/>
            <a:chExt cx="161840" cy="156602"/>
          </a:xfrm>
        </p:grpSpPr>
        <p:cxnSp>
          <p:nvCxnSpPr>
            <p:cNvPr id="125" name="Google Shape;125;p10"/>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10"/>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10"/>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8" name="Google Shape;128;p10"/>
          <p:cNvGrpSpPr/>
          <p:nvPr/>
        </p:nvGrpSpPr>
        <p:grpSpPr>
          <a:xfrm rot="5400000">
            <a:off x="8320088" y="1474763"/>
            <a:ext cx="132763" cy="128466"/>
            <a:chOff x="6668087" y="1297746"/>
            <a:chExt cx="161840" cy="156602"/>
          </a:xfrm>
        </p:grpSpPr>
        <p:cxnSp>
          <p:nvCxnSpPr>
            <p:cNvPr id="129" name="Google Shape;129;p10"/>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30" name="Google Shape;130;p10"/>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31" name="Google Shape;131;p10"/>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32" name="Google Shape;132;p10"/>
          <p:cNvSpPr txBox="1"/>
          <p:nvPr>
            <p:ph idx="10" type="dt"/>
          </p:nvPr>
        </p:nvSpPr>
        <p:spPr>
          <a:xfrm>
            <a:off x="6477000" y="55499"/>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0"/>
          <p:cNvSpPr txBox="1"/>
          <p:nvPr>
            <p:ph idx="11" type="ftr"/>
          </p:nvPr>
        </p:nvSpPr>
        <p:spPr>
          <a:xfrm>
            <a:off x="914400" y="55499"/>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0"/>
          <p:cNvSpPr txBox="1"/>
          <p:nvPr>
            <p:ph idx="12" type="sldNum"/>
          </p:nvPr>
        </p:nvSpPr>
        <p:spPr>
          <a:xfrm>
            <a:off x="8610600" y="55499"/>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5.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theme" Target="../theme/theme1.xml"/><Relationship Id="rId12" Type="http://schemas.openxmlformats.org/officeDocument/2006/relationships/slideLayout" Target="../slideLayouts/slideLayout44.xml"/><Relationship Id="rId1" Type="http://schemas.openxmlformats.org/officeDocument/2006/relationships/image" Target="../media/image3.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4.xml"/><Relationship Id="rId10" Type="http://schemas.openxmlformats.org/officeDocument/2006/relationships/slideLayout" Target="../slideLayouts/slideLayout53.xml"/><Relationship Id="rId13" Type="http://schemas.openxmlformats.org/officeDocument/2006/relationships/theme" Target="../theme/theme3.xml"/><Relationship Id="rId12" Type="http://schemas.openxmlformats.org/officeDocument/2006/relationships/slideLayout" Target="../slideLayouts/slideLayout55.xml"/><Relationship Id="rId1" Type="http://schemas.openxmlformats.org/officeDocument/2006/relationships/image" Target="../media/image2.jpg"/><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dk1"/>
            </a:gs>
            <a:gs pos="65000">
              <a:schemeClr val="dk1"/>
            </a:gs>
            <a:gs pos="100000">
              <a:srgbClr val="5676AA"/>
            </a:gs>
          </a:gsLst>
          <a:lin ang="5400000" scaled="0"/>
        </a:gradFill>
      </p:bgPr>
    </p:bg>
    <p:spTree>
      <p:nvGrpSpPr>
        <p:cNvPr id="9" name="Shape 9"/>
        <p:cNvGrpSpPr/>
        <p:nvPr/>
      </p:nvGrpSpPr>
      <p:grpSpPr>
        <a:xfrm>
          <a:off x="0" y="0"/>
          <a:ext cx="0" cy="0"/>
          <a:chOff x="0" y="0"/>
          <a:chExt cx="0" cy="0"/>
        </a:xfrm>
      </p:grpSpPr>
      <p:sp>
        <p:nvSpPr>
          <p:cNvPr id="10" name="Google Shape;10;p1"/>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1"/>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1"/>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1"/>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1"/>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1"/>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 name="Google Shape;16;p1"/>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 name="Google Shape;17;p1"/>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 name="Google Shape;18;p1"/>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1"/>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1EDFF"/>
              </a:buClr>
              <a:buSzPts val="4000"/>
              <a:buFont typeface="Consolas"/>
              <a:buNone/>
              <a:defRPr b="0" i="0" sz="4000" u="none" cap="none" strike="noStrik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21" name="Google Shape;21;p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2" name="Google Shape;22;p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3" name="Google Shape;23;p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Corbel"/>
                <a:ea typeface="Corbel"/>
                <a:cs typeface="Corbel"/>
                <a:sym typeface="Corbel"/>
              </a:defRPr>
            </a:lvl1pPr>
            <a:lvl2pPr indent="0" lvl="1" marL="0" marR="0" rtl="0" algn="l">
              <a:spcBef>
                <a:spcPts val="0"/>
              </a:spcBef>
              <a:buNone/>
              <a:defRPr b="0" i="0" sz="1200" u="none" cap="none" strike="noStrike">
                <a:solidFill>
                  <a:schemeClr val="lt2"/>
                </a:solidFill>
                <a:latin typeface="Corbel"/>
                <a:ea typeface="Corbel"/>
                <a:cs typeface="Corbel"/>
                <a:sym typeface="Corbel"/>
              </a:defRPr>
            </a:lvl2pPr>
            <a:lvl3pPr indent="0" lvl="2" marL="0" marR="0" rtl="0" algn="l">
              <a:spcBef>
                <a:spcPts val="0"/>
              </a:spcBef>
              <a:buNone/>
              <a:defRPr b="0" i="0" sz="1200" u="none" cap="none" strike="noStrike">
                <a:solidFill>
                  <a:schemeClr val="lt2"/>
                </a:solidFill>
                <a:latin typeface="Corbel"/>
                <a:ea typeface="Corbel"/>
                <a:cs typeface="Corbel"/>
                <a:sym typeface="Corbel"/>
              </a:defRPr>
            </a:lvl3pPr>
            <a:lvl4pPr indent="0" lvl="3" marL="0" marR="0" rtl="0" algn="l">
              <a:spcBef>
                <a:spcPts val="0"/>
              </a:spcBef>
              <a:buNone/>
              <a:defRPr b="0" i="0" sz="1200" u="none" cap="none" strike="noStrike">
                <a:solidFill>
                  <a:schemeClr val="lt2"/>
                </a:solidFill>
                <a:latin typeface="Corbel"/>
                <a:ea typeface="Corbel"/>
                <a:cs typeface="Corbel"/>
                <a:sym typeface="Corbel"/>
              </a:defRPr>
            </a:lvl4pPr>
            <a:lvl5pPr indent="0" lvl="4" marL="0" marR="0" rtl="0" algn="l">
              <a:spcBef>
                <a:spcPts val="0"/>
              </a:spcBef>
              <a:buNone/>
              <a:defRPr b="0" i="0" sz="1200" u="none" cap="none" strike="noStrike">
                <a:solidFill>
                  <a:schemeClr val="lt2"/>
                </a:solidFill>
                <a:latin typeface="Corbel"/>
                <a:ea typeface="Corbel"/>
                <a:cs typeface="Corbel"/>
                <a:sym typeface="Corbel"/>
              </a:defRPr>
            </a:lvl5pPr>
            <a:lvl6pPr indent="0" lvl="5" marL="0" marR="0" rtl="0" algn="l">
              <a:spcBef>
                <a:spcPts val="0"/>
              </a:spcBef>
              <a:buNone/>
              <a:defRPr b="0" i="0" sz="1200" u="none" cap="none" strike="noStrike">
                <a:solidFill>
                  <a:schemeClr val="lt2"/>
                </a:solidFill>
                <a:latin typeface="Corbel"/>
                <a:ea typeface="Corbel"/>
                <a:cs typeface="Corbel"/>
                <a:sym typeface="Corbel"/>
              </a:defRPr>
            </a:lvl6pPr>
            <a:lvl7pPr indent="0" lvl="6" marL="0" marR="0" rtl="0" algn="l">
              <a:spcBef>
                <a:spcPts val="0"/>
              </a:spcBef>
              <a:buNone/>
              <a:defRPr b="0" i="0" sz="1200" u="none" cap="none" strike="noStrike">
                <a:solidFill>
                  <a:schemeClr val="lt2"/>
                </a:solidFill>
                <a:latin typeface="Corbel"/>
                <a:ea typeface="Corbel"/>
                <a:cs typeface="Corbel"/>
                <a:sym typeface="Corbel"/>
              </a:defRPr>
            </a:lvl7pPr>
            <a:lvl8pPr indent="0" lvl="7" marL="0" marR="0" rtl="0" algn="l">
              <a:spcBef>
                <a:spcPts val="0"/>
              </a:spcBef>
              <a:buNone/>
              <a:defRPr b="0" i="0" sz="1200" u="none" cap="none" strike="noStrike">
                <a:solidFill>
                  <a:schemeClr val="lt2"/>
                </a:solidFill>
                <a:latin typeface="Corbel"/>
                <a:ea typeface="Corbel"/>
                <a:cs typeface="Corbel"/>
                <a:sym typeface="Corbel"/>
              </a:defRPr>
            </a:lvl8pPr>
            <a:lvl9pPr indent="0" lvl="8" marL="0" marR="0" rtl="0" algn="l">
              <a:spcBef>
                <a:spcPts val="0"/>
              </a:spcBef>
              <a:buNone/>
              <a:defRPr b="0" i="0" sz="1200" u="none" cap="none" strike="noStrike">
                <a:solidFill>
                  <a:schemeClr val="lt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 name="Shape 147"/>
        <p:cNvGrpSpPr/>
        <p:nvPr/>
      </p:nvGrpSpPr>
      <p:grpSpPr>
        <a:xfrm>
          <a:off x="0" y="0"/>
          <a:ext cx="0" cy="0"/>
          <a:chOff x="0" y="0"/>
          <a:chExt cx="0" cy="0"/>
        </a:xfrm>
      </p:grpSpPr>
      <p:sp>
        <p:nvSpPr>
          <p:cNvPr id="148" name="Google Shape;14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9" name="Google Shape;14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0" name="Google Shape;15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xy" tx="0" sx="90000" ty="0" sy="90000"/>
        </a:blipFill>
      </p:bgPr>
    </p:bg>
    <p:spTree>
      <p:nvGrpSpPr>
        <p:cNvPr id="222" name="Shape 222"/>
        <p:cNvGrpSpPr/>
        <p:nvPr/>
      </p:nvGrpSpPr>
      <p:grpSpPr>
        <a:xfrm>
          <a:off x="0" y="0"/>
          <a:ext cx="0" cy="0"/>
          <a:chOff x="0" y="0"/>
          <a:chExt cx="0" cy="0"/>
        </a:xfrm>
      </p:grpSpPr>
      <p:sp>
        <p:nvSpPr>
          <p:cNvPr id="223" name="Google Shape;223;p25"/>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4" name="Google Shape;224;p25"/>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5" name="Google Shape;225;p25"/>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6" name="Google Shape;226;p25"/>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7" name="Google Shape;227;p2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8" name="Google Shape;228;p2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229" name="Google Shape;229;p2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200">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30" name="Google Shape;230;p2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200">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31" name="Google Shape;231;p2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sz="1200">
                <a:solidFill>
                  <a:srgbClr val="B3A787"/>
                </a:solidFill>
                <a:latin typeface="Gill Sans"/>
                <a:ea typeface="Gill Sans"/>
                <a:cs typeface="Gill Sans"/>
                <a:sym typeface="Gill Sans"/>
              </a:defRPr>
            </a:lvl1pPr>
            <a:lvl2pPr indent="0" lvl="1" marL="0" marR="0" rtl="0" algn="ctr">
              <a:spcBef>
                <a:spcPts val="0"/>
              </a:spcBef>
              <a:buNone/>
              <a:defRPr sz="1200">
                <a:solidFill>
                  <a:srgbClr val="B3A787"/>
                </a:solidFill>
                <a:latin typeface="Gill Sans"/>
                <a:ea typeface="Gill Sans"/>
                <a:cs typeface="Gill Sans"/>
                <a:sym typeface="Gill Sans"/>
              </a:defRPr>
            </a:lvl2pPr>
            <a:lvl3pPr indent="0" lvl="2" marL="0" marR="0" rtl="0" algn="ctr">
              <a:spcBef>
                <a:spcPts val="0"/>
              </a:spcBef>
              <a:buNone/>
              <a:defRPr sz="1200">
                <a:solidFill>
                  <a:srgbClr val="B3A787"/>
                </a:solidFill>
                <a:latin typeface="Gill Sans"/>
                <a:ea typeface="Gill Sans"/>
                <a:cs typeface="Gill Sans"/>
                <a:sym typeface="Gill Sans"/>
              </a:defRPr>
            </a:lvl3pPr>
            <a:lvl4pPr indent="0" lvl="3" marL="0" marR="0" rtl="0" algn="ctr">
              <a:spcBef>
                <a:spcPts val="0"/>
              </a:spcBef>
              <a:buNone/>
              <a:defRPr sz="1200">
                <a:solidFill>
                  <a:srgbClr val="B3A787"/>
                </a:solidFill>
                <a:latin typeface="Gill Sans"/>
                <a:ea typeface="Gill Sans"/>
                <a:cs typeface="Gill Sans"/>
                <a:sym typeface="Gill Sans"/>
              </a:defRPr>
            </a:lvl4pPr>
            <a:lvl5pPr indent="0" lvl="4" marL="0" marR="0" rtl="0" algn="ctr">
              <a:spcBef>
                <a:spcPts val="0"/>
              </a:spcBef>
              <a:buNone/>
              <a:defRPr sz="1200">
                <a:solidFill>
                  <a:srgbClr val="B3A787"/>
                </a:solidFill>
                <a:latin typeface="Gill Sans"/>
                <a:ea typeface="Gill Sans"/>
                <a:cs typeface="Gill Sans"/>
                <a:sym typeface="Gill Sans"/>
              </a:defRPr>
            </a:lvl5pPr>
            <a:lvl6pPr indent="0" lvl="5" marL="0" marR="0" rtl="0" algn="ctr">
              <a:spcBef>
                <a:spcPts val="0"/>
              </a:spcBef>
              <a:buNone/>
              <a:defRPr sz="1200">
                <a:solidFill>
                  <a:srgbClr val="B3A787"/>
                </a:solidFill>
                <a:latin typeface="Gill Sans"/>
                <a:ea typeface="Gill Sans"/>
                <a:cs typeface="Gill Sans"/>
                <a:sym typeface="Gill Sans"/>
              </a:defRPr>
            </a:lvl6pPr>
            <a:lvl7pPr indent="0" lvl="6" marL="0" marR="0" rtl="0" algn="ctr">
              <a:spcBef>
                <a:spcPts val="0"/>
              </a:spcBef>
              <a:buNone/>
              <a:defRPr sz="1200">
                <a:solidFill>
                  <a:srgbClr val="B3A787"/>
                </a:solidFill>
                <a:latin typeface="Gill Sans"/>
                <a:ea typeface="Gill Sans"/>
                <a:cs typeface="Gill Sans"/>
                <a:sym typeface="Gill Sans"/>
              </a:defRPr>
            </a:lvl7pPr>
            <a:lvl8pPr indent="0" lvl="7" marL="0" marR="0" rtl="0" algn="ctr">
              <a:spcBef>
                <a:spcPts val="0"/>
              </a:spcBef>
              <a:buNone/>
              <a:defRPr sz="1200">
                <a:solidFill>
                  <a:srgbClr val="B3A787"/>
                </a:solidFill>
                <a:latin typeface="Gill Sans"/>
                <a:ea typeface="Gill Sans"/>
                <a:cs typeface="Gill Sans"/>
                <a:sym typeface="Gill Sans"/>
              </a:defRPr>
            </a:lvl8pPr>
            <a:lvl9pPr indent="0" lvl="8" marL="0" marR="0" rtl="0" algn="ctr">
              <a:spcBef>
                <a:spcPts val="0"/>
              </a:spcBef>
              <a:buNone/>
              <a:defRPr sz="1200">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232" name="Google Shape;232;p25"/>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313" name="Shape 313"/>
        <p:cNvGrpSpPr/>
        <p:nvPr/>
      </p:nvGrpSpPr>
      <p:grpSpPr>
        <a:xfrm>
          <a:off x="0" y="0"/>
          <a:ext cx="0" cy="0"/>
          <a:chOff x="0" y="0"/>
          <a:chExt cx="0" cy="0"/>
        </a:xfrm>
      </p:grpSpPr>
      <p:sp>
        <p:nvSpPr>
          <p:cNvPr id="314" name="Google Shape;314;p37"/>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315" name="Google Shape;315;p37"/>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316" name="Google Shape;316;p37"/>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200">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317" name="Google Shape;317;p37"/>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sz="1600">
                <a:solidFill>
                  <a:schemeClr val="lt2"/>
                </a:solidFill>
                <a:latin typeface="Constantia"/>
                <a:ea typeface="Constantia"/>
                <a:cs typeface="Constantia"/>
                <a:sym typeface="Constantia"/>
              </a:defRPr>
            </a:lvl1pPr>
            <a:lvl2pPr indent="0" lvl="1" marL="0" marR="0" rtl="0" algn="ctr">
              <a:spcBef>
                <a:spcPts val="0"/>
              </a:spcBef>
              <a:buNone/>
              <a:defRPr sz="1600">
                <a:solidFill>
                  <a:schemeClr val="lt2"/>
                </a:solidFill>
                <a:latin typeface="Constantia"/>
                <a:ea typeface="Constantia"/>
                <a:cs typeface="Constantia"/>
                <a:sym typeface="Constantia"/>
              </a:defRPr>
            </a:lvl2pPr>
            <a:lvl3pPr indent="0" lvl="2" marL="0" marR="0" rtl="0" algn="ctr">
              <a:spcBef>
                <a:spcPts val="0"/>
              </a:spcBef>
              <a:buNone/>
              <a:defRPr sz="1600">
                <a:solidFill>
                  <a:schemeClr val="lt2"/>
                </a:solidFill>
                <a:latin typeface="Constantia"/>
                <a:ea typeface="Constantia"/>
                <a:cs typeface="Constantia"/>
                <a:sym typeface="Constantia"/>
              </a:defRPr>
            </a:lvl3pPr>
            <a:lvl4pPr indent="0" lvl="3" marL="0" marR="0" rtl="0" algn="ctr">
              <a:spcBef>
                <a:spcPts val="0"/>
              </a:spcBef>
              <a:buNone/>
              <a:defRPr sz="1600">
                <a:solidFill>
                  <a:schemeClr val="lt2"/>
                </a:solidFill>
                <a:latin typeface="Constantia"/>
                <a:ea typeface="Constantia"/>
                <a:cs typeface="Constantia"/>
                <a:sym typeface="Constantia"/>
              </a:defRPr>
            </a:lvl4pPr>
            <a:lvl5pPr indent="0" lvl="4" marL="0" marR="0" rtl="0" algn="ctr">
              <a:spcBef>
                <a:spcPts val="0"/>
              </a:spcBef>
              <a:buNone/>
              <a:defRPr sz="1600">
                <a:solidFill>
                  <a:schemeClr val="lt2"/>
                </a:solidFill>
                <a:latin typeface="Constantia"/>
                <a:ea typeface="Constantia"/>
                <a:cs typeface="Constantia"/>
                <a:sym typeface="Constantia"/>
              </a:defRPr>
            </a:lvl5pPr>
            <a:lvl6pPr indent="0" lvl="5" marL="0" marR="0" rtl="0" algn="ctr">
              <a:spcBef>
                <a:spcPts val="0"/>
              </a:spcBef>
              <a:buNone/>
              <a:defRPr sz="1600">
                <a:solidFill>
                  <a:schemeClr val="lt2"/>
                </a:solidFill>
                <a:latin typeface="Constantia"/>
                <a:ea typeface="Constantia"/>
                <a:cs typeface="Constantia"/>
                <a:sym typeface="Constantia"/>
              </a:defRPr>
            </a:lvl6pPr>
            <a:lvl7pPr indent="0" lvl="6" marL="0" marR="0" rtl="0" algn="ctr">
              <a:spcBef>
                <a:spcPts val="0"/>
              </a:spcBef>
              <a:buNone/>
              <a:defRPr sz="1600">
                <a:solidFill>
                  <a:schemeClr val="lt2"/>
                </a:solidFill>
                <a:latin typeface="Constantia"/>
                <a:ea typeface="Constantia"/>
                <a:cs typeface="Constantia"/>
                <a:sym typeface="Constantia"/>
              </a:defRPr>
            </a:lvl7pPr>
            <a:lvl8pPr indent="0" lvl="7" marL="0" marR="0" rtl="0" algn="ctr">
              <a:spcBef>
                <a:spcPts val="0"/>
              </a:spcBef>
              <a:buNone/>
              <a:defRPr sz="1600">
                <a:solidFill>
                  <a:schemeClr val="lt2"/>
                </a:solidFill>
                <a:latin typeface="Constantia"/>
                <a:ea typeface="Constantia"/>
                <a:cs typeface="Constantia"/>
                <a:sym typeface="Constantia"/>
              </a:defRPr>
            </a:lvl8pPr>
            <a:lvl9pPr indent="0" lvl="8" marL="0" marR="0" rtl="0" algn="ctr">
              <a:spcBef>
                <a:spcPts val="0"/>
              </a:spcBef>
              <a:buNone/>
              <a:defRPr sz="1600">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IN"/>
              <a:t>‹#›</a:t>
            </a:fld>
            <a:endParaRPr/>
          </a:p>
        </p:txBody>
      </p:sp>
      <p:sp>
        <p:nvSpPr>
          <p:cNvPr id="318" name="Google Shape;318;p3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4" name="Shape 394"/>
        <p:cNvGrpSpPr/>
        <p:nvPr/>
      </p:nvGrpSpPr>
      <p:grpSpPr>
        <a:xfrm>
          <a:off x="0" y="0"/>
          <a:ext cx="0" cy="0"/>
          <a:chOff x="0" y="0"/>
          <a:chExt cx="0" cy="0"/>
        </a:xfrm>
      </p:grpSpPr>
      <p:sp>
        <p:nvSpPr>
          <p:cNvPr id="395" name="Google Shape;395;p49"/>
          <p:cNvSpPr/>
          <p:nvPr/>
        </p:nvSpPr>
        <p:spPr>
          <a:xfrm flipH="1">
            <a:off x="8153400" y="0"/>
            <a:ext cx="990600" cy="6858000"/>
          </a:xfrm>
          <a:prstGeom prst="rect">
            <a:avLst/>
          </a:prstGeom>
          <a:blipFill rotWithShape="1">
            <a:blip r:embed="rId1">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96" name="Google Shape;396;p4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Autofit/>
          </a:bodyPr>
          <a:lstStyle>
            <a:lvl1pPr lvl="0" marR="0" rtl="0" algn="l">
              <a:spcBef>
                <a:spcPts val="0"/>
              </a:spcBef>
              <a:spcAft>
                <a:spcPts val="0"/>
              </a:spcAft>
              <a:buClr>
                <a:srgbClr val="FEF7F0"/>
              </a:buClr>
              <a:buSzPts val="3800"/>
              <a:buFont typeface="Trebuchet MS"/>
              <a:buNone/>
              <a:defRPr b="1" i="0" sz="3800" u="none" cap="none" strike="noStrik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7" name="Google Shape;397;p49"/>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Autofit/>
          </a:bodyPr>
          <a:lstStyle>
            <a:lvl1pPr indent="-349123" lvl="0" marL="457200" marR="0" rtl="0" algn="l">
              <a:spcBef>
                <a:spcPts val="600"/>
              </a:spcBef>
              <a:spcAft>
                <a:spcPts val="0"/>
              </a:spcAft>
              <a:buClr>
                <a:schemeClr val="dk2"/>
              </a:buClr>
              <a:buSzPts val="1898"/>
              <a:buFont typeface="Noto Sans Symbols"/>
              <a:buChar char="⦿"/>
              <a:defRPr b="0" i="0" sz="2600" u="none" cap="none" strike="noStrike">
                <a:solidFill>
                  <a:schemeClr val="dk1"/>
                </a:solidFill>
                <a:latin typeface="Trebuchet MS"/>
                <a:ea typeface="Trebuchet MS"/>
                <a:cs typeface="Trebuchet MS"/>
                <a:sym typeface="Trebuchet MS"/>
              </a:defRPr>
            </a:lvl1pPr>
            <a:lvl2pPr indent="-345440" lvl="1" marL="914400" marR="0" rtl="0" algn="l">
              <a:spcBef>
                <a:spcPts val="500"/>
              </a:spcBef>
              <a:spcAft>
                <a:spcPts val="0"/>
              </a:spcAft>
              <a:buClr>
                <a:schemeClr val="accent4"/>
              </a:buClr>
              <a:buSzPts val="1840"/>
              <a:buFont typeface="Noto Sans Symbols"/>
              <a:buChar char="◼"/>
              <a:defRPr b="0" i="0" sz="2300" u="none" cap="none" strike="noStrike">
                <a:solidFill>
                  <a:srgbClr val="6C6C6C"/>
                </a:solidFill>
                <a:latin typeface="Trebuchet MS"/>
                <a:ea typeface="Trebuchet MS"/>
                <a:cs typeface="Trebuchet MS"/>
                <a:sym typeface="Trebuchet MS"/>
              </a:defRPr>
            </a:lvl2pPr>
            <a:lvl3pPr indent="-304800" lvl="2" marL="1371600" marR="0" rtl="0" algn="l">
              <a:spcBef>
                <a:spcPts val="400"/>
              </a:spcBef>
              <a:spcAft>
                <a:spcPts val="0"/>
              </a:spcAft>
              <a:buClr>
                <a:schemeClr val="accent4"/>
              </a:buClr>
              <a:buSzPts val="1200"/>
              <a:buFont typeface="Noto Sans Symbols"/>
              <a:buChar char="🞆"/>
              <a:defRPr b="0" i="0" sz="2000" u="none" cap="none" strike="noStrike">
                <a:solidFill>
                  <a:schemeClr val="dk1"/>
                </a:solidFill>
                <a:latin typeface="Trebuchet MS"/>
                <a:ea typeface="Trebuchet MS"/>
                <a:cs typeface="Trebuchet MS"/>
                <a:sym typeface="Trebuchet MS"/>
              </a:defRPr>
            </a:lvl3pPr>
            <a:lvl4pPr indent="-330200" lvl="3" marL="1828800" marR="0" rtl="0" algn="l">
              <a:spcBef>
                <a:spcPts val="400"/>
              </a:spcBef>
              <a:spcAft>
                <a:spcPts val="0"/>
              </a:spcAft>
              <a:buClr>
                <a:schemeClr val="accent4"/>
              </a:buClr>
              <a:buSzPts val="1600"/>
              <a:buFont typeface="Noto Sans Symbols"/>
              <a:buChar char="⚫"/>
              <a:defRPr b="0" i="0" sz="2000" u="none" cap="none" strike="noStrike">
                <a:solidFill>
                  <a:srgbClr val="6C6C6C"/>
                </a:solidFill>
                <a:latin typeface="Trebuchet MS"/>
                <a:ea typeface="Trebuchet MS"/>
                <a:cs typeface="Trebuchet MS"/>
                <a:sym typeface="Trebuchet MS"/>
              </a:defRPr>
            </a:lvl4pPr>
            <a:lvl5pPr indent="-308610" lvl="4" marL="2286000" marR="0" rtl="0" algn="l">
              <a:spcBef>
                <a:spcPts val="400"/>
              </a:spcBef>
              <a:spcAft>
                <a:spcPts val="0"/>
              </a:spcAft>
              <a:buClr>
                <a:schemeClr val="accent4"/>
              </a:buClr>
              <a:buSzPts val="1260"/>
              <a:buFont typeface="Noto Sans Symbols"/>
              <a:buChar char="◉"/>
              <a:defRPr b="0" i="0" sz="1800" u="none" cap="none" strike="noStrike">
                <a:solidFill>
                  <a:schemeClr val="dk1"/>
                </a:solidFill>
                <a:latin typeface="Trebuchet MS"/>
                <a:ea typeface="Trebuchet MS"/>
                <a:cs typeface="Trebuchet MS"/>
                <a:sym typeface="Trebuchet MS"/>
              </a:defRPr>
            </a:lvl5pPr>
            <a:lvl6pPr indent="-320039" lvl="5" marL="2743200" marR="0" rtl="0" algn="l">
              <a:spcBef>
                <a:spcPts val="400"/>
              </a:spcBef>
              <a:spcAft>
                <a:spcPts val="0"/>
              </a:spcAft>
              <a:buClr>
                <a:schemeClr val="accent4"/>
              </a:buClr>
              <a:buSzPts val="1440"/>
              <a:buFont typeface="Noto Sans Symbols"/>
              <a:buChar char="⚫"/>
              <a:defRPr b="0" i="0" sz="1800" u="none" cap="none" strike="noStrike">
                <a:solidFill>
                  <a:srgbClr val="6C6C6C"/>
                </a:solidFill>
                <a:latin typeface="Trebuchet MS"/>
                <a:ea typeface="Trebuchet MS"/>
                <a:cs typeface="Trebuchet MS"/>
                <a:sym typeface="Trebuchet MS"/>
              </a:defRPr>
            </a:lvl6pPr>
            <a:lvl7pPr indent="-309879" lvl="6" marL="3200400" marR="0" rtl="0" algn="l">
              <a:spcBef>
                <a:spcPts val="320"/>
              </a:spcBef>
              <a:spcAft>
                <a:spcPts val="0"/>
              </a:spcAft>
              <a:buClr>
                <a:schemeClr val="accent4"/>
              </a:buClr>
              <a:buSzPts val="1280"/>
              <a:buFont typeface="Noto Sans Symbol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00"/>
              </a:spcBef>
              <a:spcAft>
                <a:spcPts val="0"/>
              </a:spcAft>
              <a:buClr>
                <a:schemeClr val="accent4"/>
              </a:buClr>
              <a:buSzPts val="1600"/>
              <a:buFont typeface="Trebuchet MS"/>
              <a:buChar char="•"/>
              <a:defRPr b="0" i="0" sz="1600" u="none" cap="none" strike="noStrike">
                <a:solidFill>
                  <a:srgbClr val="6C6C6C"/>
                </a:solidFill>
                <a:latin typeface="Trebuchet MS"/>
                <a:ea typeface="Trebuchet MS"/>
                <a:cs typeface="Trebuchet MS"/>
                <a:sym typeface="Trebuchet MS"/>
              </a:defRPr>
            </a:lvl8pPr>
            <a:lvl9pPr indent="-317500" lvl="8" marL="4114800" marR="0" rtl="0" algn="l">
              <a:spcBef>
                <a:spcPts val="280"/>
              </a:spcBef>
              <a:spcAft>
                <a:spcPts val="0"/>
              </a:spcAft>
              <a:buClr>
                <a:schemeClr val="accent4"/>
              </a:buClr>
              <a:buSzPts val="1400"/>
              <a:buFont typeface="Noto Sans Symbols"/>
              <a:buChar char="▪"/>
              <a:defRPr b="0" i="0" sz="1400" u="none" cap="none" strike="noStrike">
                <a:solidFill>
                  <a:schemeClr val="dk1"/>
                </a:solidFill>
                <a:latin typeface="Trebuchet MS"/>
                <a:ea typeface="Trebuchet MS"/>
                <a:cs typeface="Trebuchet MS"/>
                <a:sym typeface="Trebuchet MS"/>
              </a:defRPr>
            </a:lvl9pPr>
          </a:lstStyle>
          <a:p/>
        </p:txBody>
      </p:sp>
      <p:sp>
        <p:nvSpPr>
          <p:cNvPr id="398" name="Google Shape;398;p49"/>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marR="0" rtl="0" algn="l">
              <a:spcBef>
                <a:spcPts val="0"/>
              </a:spcBef>
              <a:spcAft>
                <a:spcPts val="0"/>
              </a:spcAft>
              <a:buSzPts val="1400"/>
              <a:buNone/>
              <a:defRPr sz="1000">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99" name="Google Shape;399;p49"/>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marR="0" rtl="0" algn="r">
              <a:spcBef>
                <a:spcPts val="0"/>
              </a:spcBef>
              <a:spcAft>
                <a:spcPts val="0"/>
              </a:spcAft>
              <a:buSzPts val="1400"/>
              <a:buNone/>
              <a:defRPr sz="1000">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00" name="Google Shape;400;p49"/>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100">
                <a:solidFill>
                  <a:schemeClr val="dk2"/>
                </a:solidFill>
                <a:latin typeface="Trebuchet MS"/>
                <a:ea typeface="Trebuchet MS"/>
                <a:cs typeface="Trebuchet MS"/>
                <a:sym typeface="Trebuchet MS"/>
              </a:defRPr>
            </a:lvl1pPr>
            <a:lvl2pPr indent="0" lvl="1" marL="0" marR="0" rtl="0" algn="r">
              <a:spcBef>
                <a:spcPts val="0"/>
              </a:spcBef>
              <a:buNone/>
              <a:defRPr sz="1100">
                <a:solidFill>
                  <a:schemeClr val="dk2"/>
                </a:solidFill>
                <a:latin typeface="Trebuchet MS"/>
                <a:ea typeface="Trebuchet MS"/>
                <a:cs typeface="Trebuchet MS"/>
                <a:sym typeface="Trebuchet MS"/>
              </a:defRPr>
            </a:lvl2pPr>
            <a:lvl3pPr indent="0" lvl="2" marL="0" marR="0" rtl="0" algn="r">
              <a:spcBef>
                <a:spcPts val="0"/>
              </a:spcBef>
              <a:buNone/>
              <a:defRPr sz="1100">
                <a:solidFill>
                  <a:schemeClr val="dk2"/>
                </a:solidFill>
                <a:latin typeface="Trebuchet MS"/>
                <a:ea typeface="Trebuchet MS"/>
                <a:cs typeface="Trebuchet MS"/>
                <a:sym typeface="Trebuchet MS"/>
              </a:defRPr>
            </a:lvl3pPr>
            <a:lvl4pPr indent="0" lvl="3" marL="0" marR="0" rtl="0" algn="r">
              <a:spcBef>
                <a:spcPts val="0"/>
              </a:spcBef>
              <a:buNone/>
              <a:defRPr sz="1100">
                <a:solidFill>
                  <a:schemeClr val="dk2"/>
                </a:solidFill>
                <a:latin typeface="Trebuchet MS"/>
                <a:ea typeface="Trebuchet MS"/>
                <a:cs typeface="Trebuchet MS"/>
                <a:sym typeface="Trebuchet MS"/>
              </a:defRPr>
            </a:lvl4pPr>
            <a:lvl5pPr indent="0" lvl="4" marL="0" marR="0" rtl="0" algn="r">
              <a:spcBef>
                <a:spcPts val="0"/>
              </a:spcBef>
              <a:buNone/>
              <a:defRPr sz="1100">
                <a:solidFill>
                  <a:schemeClr val="dk2"/>
                </a:solidFill>
                <a:latin typeface="Trebuchet MS"/>
                <a:ea typeface="Trebuchet MS"/>
                <a:cs typeface="Trebuchet MS"/>
                <a:sym typeface="Trebuchet MS"/>
              </a:defRPr>
            </a:lvl5pPr>
            <a:lvl6pPr indent="0" lvl="5" marL="0" marR="0" rtl="0" algn="r">
              <a:spcBef>
                <a:spcPts val="0"/>
              </a:spcBef>
              <a:buNone/>
              <a:defRPr sz="1100">
                <a:solidFill>
                  <a:schemeClr val="dk2"/>
                </a:solidFill>
                <a:latin typeface="Trebuchet MS"/>
                <a:ea typeface="Trebuchet MS"/>
                <a:cs typeface="Trebuchet MS"/>
                <a:sym typeface="Trebuchet MS"/>
              </a:defRPr>
            </a:lvl6pPr>
            <a:lvl7pPr indent="0" lvl="6" marL="0" marR="0" rtl="0" algn="r">
              <a:spcBef>
                <a:spcPts val="0"/>
              </a:spcBef>
              <a:buNone/>
              <a:defRPr sz="1100">
                <a:solidFill>
                  <a:schemeClr val="dk2"/>
                </a:solidFill>
                <a:latin typeface="Trebuchet MS"/>
                <a:ea typeface="Trebuchet MS"/>
                <a:cs typeface="Trebuchet MS"/>
                <a:sym typeface="Trebuchet MS"/>
              </a:defRPr>
            </a:lvl7pPr>
            <a:lvl8pPr indent="0" lvl="7" marL="0" marR="0" rtl="0" algn="r">
              <a:spcBef>
                <a:spcPts val="0"/>
              </a:spcBef>
              <a:buNone/>
              <a:defRPr sz="1100">
                <a:solidFill>
                  <a:schemeClr val="dk2"/>
                </a:solidFill>
                <a:latin typeface="Trebuchet MS"/>
                <a:ea typeface="Trebuchet MS"/>
                <a:cs typeface="Trebuchet MS"/>
                <a:sym typeface="Trebuchet MS"/>
              </a:defRPr>
            </a:lvl8pPr>
            <a:lvl9pPr indent="0" lvl="8" marL="0" marR="0" rtl="0" algn="r">
              <a:spcBef>
                <a:spcPts val="0"/>
              </a:spcBef>
              <a:buNone/>
              <a:defRPr sz="1100">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1"/>
          <p:cNvSpPr txBox="1"/>
          <p:nvPr>
            <p:ph type="ctrTitle"/>
          </p:nvPr>
        </p:nvSpPr>
        <p:spPr>
          <a:xfrm>
            <a:off x="571472" y="142852"/>
            <a:ext cx="7851648" cy="1828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6600"/>
              <a:buFont typeface="Consolas"/>
              <a:buNone/>
            </a:pPr>
            <a:r>
              <a:rPr lang="en-IN" sz="6600"/>
              <a:t>TECHFEST 2K15</a:t>
            </a:r>
            <a:br>
              <a:rPr lang="en-IN" sz="2800"/>
            </a:br>
            <a:endParaRPr sz="2800"/>
          </a:p>
        </p:txBody>
      </p:sp>
      <p:sp>
        <p:nvSpPr>
          <p:cNvPr id="480" name="Google Shape;480;p61"/>
          <p:cNvSpPr txBox="1"/>
          <p:nvPr>
            <p:ph idx="1" type="subTitle"/>
          </p:nvPr>
        </p:nvSpPr>
        <p:spPr>
          <a:xfrm>
            <a:off x="1890674" y="1428736"/>
            <a:ext cx="5500726" cy="1500198"/>
          </a:xfrm>
          <a:prstGeom prst="rect">
            <a:avLst/>
          </a:prstGeom>
          <a:noFill/>
          <a:ln>
            <a:noFill/>
          </a:ln>
        </p:spPr>
        <p:txBody>
          <a:bodyPr anchorCtr="0" anchor="b" bIns="45700" lIns="100575" spcFirstLastPara="1" rIns="91425" wrap="square" tIns="45700">
            <a:noAutofit/>
          </a:bodyPr>
          <a:lstStyle/>
          <a:p>
            <a:pPr indent="0" lvl="0" marL="0" rtl="0" algn="l">
              <a:spcBef>
                <a:spcPts val="0"/>
              </a:spcBef>
              <a:spcAft>
                <a:spcPts val="0"/>
              </a:spcAft>
              <a:buSzPts val="1900"/>
              <a:buNone/>
            </a:pPr>
            <a:r>
              <a:rPr lang="en-IN"/>
              <a:t>                           A  </a:t>
            </a:r>
            <a:r>
              <a:rPr lang="en-IN" sz="2800"/>
              <a:t>PRESENTATION </a:t>
            </a:r>
            <a:r>
              <a:rPr lang="en-IN"/>
              <a:t> ON  </a:t>
            </a:r>
            <a:endParaRPr/>
          </a:p>
          <a:p>
            <a:pPr indent="0" lvl="0" marL="0" rtl="0" algn="l">
              <a:spcBef>
                <a:spcPts val="0"/>
              </a:spcBef>
              <a:spcAft>
                <a:spcPts val="0"/>
              </a:spcAft>
              <a:buSzPts val="1900"/>
              <a:buNone/>
            </a:pPr>
            <a:r>
              <a:rPr lang="en-IN"/>
              <a:t>                                        </a:t>
            </a:r>
            <a:endParaRPr/>
          </a:p>
          <a:p>
            <a:pPr indent="0" lvl="0" marL="0" rtl="0" algn="l">
              <a:spcBef>
                <a:spcPts val="0"/>
              </a:spcBef>
              <a:spcAft>
                <a:spcPts val="0"/>
              </a:spcAft>
              <a:buSzPts val="1900"/>
              <a:buNone/>
            </a:pPr>
            <a:r>
              <a:rPr lang="en-IN"/>
              <a:t>                    </a:t>
            </a:r>
            <a:endParaRPr sz="5400">
              <a:latin typeface="Ribeye"/>
              <a:ea typeface="Ribeye"/>
              <a:cs typeface="Ribeye"/>
              <a:sym typeface="Ribeye"/>
            </a:endParaRPr>
          </a:p>
        </p:txBody>
      </p:sp>
      <p:sp>
        <p:nvSpPr>
          <p:cNvPr id="481" name="Google Shape;481;p61"/>
          <p:cNvSpPr txBox="1"/>
          <p:nvPr/>
        </p:nvSpPr>
        <p:spPr>
          <a:xfrm>
            <a:off x="500034" y="4000504"/>
            <a:ext cx="3500462"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3200" u="none" cap="none" strike="noStrike">
                <a:solidFill>
                  <a:schemeClr val="lt1"/>
                </a:solidFill>
                <a:latin typeface="Corbel"/>
                <a:ea typeface="Corbel"/>
                <a:cs typeface="Corbel"/>
                <a:sym typeface="Corbel"/>
              </a:rPr>
              <a:t>TEAM ID : AQ</a:t>
            </a:r>
            <a:r>
              <a:rPr b="0" i="0" lang="en-IN" sz="4400" u="none" cap="none" strike="noStrike">
                <a:solidFill>
                  <a:schemeClr val="lt1"/>
                </a:solidFill>
                <a:latin typeface="Corbel"/>
                <a:ea typeface="Corbel"/>
                <a:cs typeface="Corbel"/>
                <a:sym typeface="Corbel"/>
              </a:rPr>
              <a:t>111</a:t>
            </a:r>
            <a:r>
              <a:rPr b="0" i="0" lang="en-IN" sz="3200" u="none" cap="none" strike="noStrike">
                <a:solidFill>
                  <a:schemeClr val="lt1"/>
                </a:solidFill>
                <a:latin typeface="Corbel"/>
                <a:ea typeface="Corbel"/>
                <a:cs typeface="Corbel"/>
                <a:sym typeface="Corbel"/>
              </a:rPr>
              <a:t>6</a:t>
            </a:r>
            <a:endParaRPr sz="3200">
              <a:solidFill>
                <a:schemeClr val="lt1"/>
              </a:solidFill>
              <a:latin typeface="Corbel"/>
              <a:ea typeface="Corbel"/>
              <a:cs typeface="Corbel"/>
              <a:sym typeface="Corbel"/>
            </a:endParaRPr>
          </a:p>
        </p:txBody>
      </p:sp>
      <p:sp>
        <p:nvSpPr>
          <p:cNvPr id="482" name="Google Shape;482;p61"/>
          <p:cNvSpPr txBox="1"/>
          <p:nvPr/>
        </p:nvSpPr>
        <p:spPr>
          <a:xfrm>
            <a:off x="5357818" y="5715016"/>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3" name="Google Shape;483;p61"/>
          <p:cNvSpPr txBox="1"/>
          <p:nvPr/>
        </p:nvSpPr>
        <p:spPr>
          <a:xfrm>
            <a:off x="5643538" y="4071942"/>
            <a:ext cx="3500462" cy="20928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3200">
                <a:solidFill>
                  <a:schemeClr val="lt1"/>
                </a:solidFill>
                <a:latin typeface="Corbel"/>
                <a:ea typeface="Corbel"/>
                <a:cs typeface="Corbel"/>
                <a:sym typeface="Corbel"/>
              </a:rPr>
              <a:t>TEAM MEMBERS:</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IN" sz="2000">
                <a:solidFill>
                  <a:schemeClr val="lt1"/>
                </a:solidFill>
                <a:latin typeface="Corbel"/>
                <a:ea typeface="Corbel"/>
                <a:cs typeface="Corbel"/>
                <a:sym typeface="Corbel"/>
              </a:rPr>
              <a:t>SOURABH NAHATA</a:t>
            </a:r>
            <a:endParaRPr/>
          </a:p>
          <a:p>
            <a:pPr indent="0" lvl="0" marL="0" marR="0" rtl="0" algn="l">
              <a:spcBef>
                <a:spcPts val="0"/>
              </a:spcBef>
              <a:spcAft>
                <a:spcPts val="0"/>
              </a:spcAft>
              <a:buNone/>
            </a:pPr>
            <a:r>
              <a:rPr lang="en-IN" sz="2000">
                <a:solidFill>
                  <a:schemeClr val="lt1"/>
                </a:solidFill>
                <a:latin typeface="Corbel"/>
                <a:ea typeface="Corbel"/>
                <a:cs typeface="Corbel"/>
                <a:sym typeface="Corbel"/>
              </a:rPr>
              <a:t>JUHI SHARMA</a:t>
            </a:r>
            <a:endParaRPr/>
          </a:p>
          <a:p>
            <a:pPr indent="0" lvl="0" marL="0" marR="0" rtl="0" algn="l">
              <a:spcBef>
                <a:spcPts val="0"/>
              </a:spcBef>
              <a:spcAft>
                <a:spcPts val="0"/>
              </a:spcAft>
              <a:buNone/>
            </a:pPr>
            <a:r>
              <a:rPr lang="en-IN" sz="2000">
                <a:solidFill>
                  <a:schemeClr val="lt1"/>
                </a:solidFill>
                <a:latin typeface="Corbel"/>
                <a:ea typeface="Corbel"/>
                <a:cs typeface="Corbel"/>
                <a:sym typeface="Corbel"/>
              </a:rPr>
              <a:t>KHUSHBOO MANDHANIYA</a:t>
            </a:r>
            <a:endParaRPr/>
          </a:p>
          <a:p>
            <a:pPr indent="0" lvl="0" marL="0" marR="0" rtl="0" algn="l">
              <a:spcBef>
                <a:spcPts val="0"/>
              </a:spcBef>
              <a:spcAft>
                <a:spcPts val="0"/>
              </a:spcAft>
              <a:buNone/>
            </a:pPr>
            <a:r>
              <a:rPr lang="en-IN" sz="2000">
                <a:solidFill>
                  <a:schemeClr val="lt1"/>
                </a:solidFill>
                <a:latin typeface="Corbel"/>
                <a:ea typeface="Corbel"/>
                <a:cs typeface="Corbel"/>
                <a:sym typeface="Corbel"/>
              </a:rPr>
              <a:t>PALAK JAIN</a:t>
            </a:r>
            <a:endParaRPr sz="2000">
              <a:solidFill>
                <a:schemeClr val="lt1"/>
              </a:solidFill>
              <a:latin typeface="Corbel"/>
              <a:ea typeface="Corbel"/>
              <a:cs typeface="Corbel"/>
              <a:sym typeface="Corbel"/>
            </a:endParaRPr>
          </a:p>
        </p:txBody>
      </p:sp>
      <p:sp>
        <p:nvSpPr>
          <p:cNvPr id="484" name="Google Shape;484;p61"/>
          <p:cNvSpPr txBox="1"/>
          <p:nvPr/>
        </p:nvSpPr>
        <p:spPr>
          <a:xfrm>
            <a:off x="500034" y="5072074"/>
            <a:ext cx="428628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lt1"/>
                </a:solidFill>
                <a:latin typeface="Corbel"/>
                <a:ea typeface="Corbel"/>
                <a:cs typeface="Corbel"/>
                <a:sym typeface="Corbel"/>
              </a:rPr>
              <a:t>INSTITUTE OF ENGINEERING AND TECHNOLOGY ,DAVV (INDORE).</a:t>
            </a:r>
            <a:endParaRPr sz="2000">
              <a:solidFill>
                <a:schemeClr val="lt1"/>
              </a:solidFill>
              <a:latin typeface="Corbel"/>
              <a:ea typeface="Corbel"/>
              <a:cs typeface="Corbel"/>
              <a:sym typeface="Corbel"/>
            </a:endParaRPr>
          </a:p>
        </p:txBody>
      </p:sp>
      <p:sp>
        <p:nvSpPr>
          <p:cNvPr id="485" name="Google Shape;485;p61"/>
          <p:cNvSpPr/>
          <p:nvPr/>
        </p:nvSpPr>
        <p:spPr>
          <a:xfrm>
            <a:off x="2362200" y="2571744"/>
            <a:ext cx="495520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5400" cap="none">
                <a:solidFill>
                  <a:srgbClr val="007FB5"/>
                </a:solidFill>
                <a:latin typeface="Helvetica Neue"/>
                <a:ea typeface="Helvetica Neue"/>
                <a:cs typeface="Helvetica Neue"/>
                <a:sym typeface="Helvetica Neue"/>
              </a:rPr>
              <a:t>ACQUANETEE</a:t>
            </a:r>
            <a:endParaRPr b="1" sz="5400" cap="none">
              <a:solidFill>
                <a:srgbClr val="007FB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sp>
        <p:nvSpPr>
          <p:cNvPr id="888" name="Google Shape;888;p70"/>
          <p:cNvSpPr txBox="1"/>
          <p:nvPr/>
        </p:nvSpPr>
        <p:spPr>
          <a:xfrm>
            <a:off x="609600" y="76200"/>
            <a:ext cx="77724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2800">
                <a:solidFill>
                  <a:schemeClr val="lt1"/>
                </a:solidFill>
                <a:latin typeface="Algerian"/>
                <a:ea typeface="Algerian"/>
                <a:cs typeface="Algerian"/>
                <a:sym typeface="Algerian"/>
              </a:rPr>
              <a:t>Different analysis of T&amp;T system</a:t>
            </a:r>
            <a:endParaRPr sz="2800">
              <a:solidFill>
                <a:schemeClr val="lt1"/>
              </a:solidFill>
              <a:latin typeface="Algerian"/>
              <a:ea typeface="Algerian"/>
              <a:cs typeface="Algerian"/>
              <a:sym typeface="Algerian"/>
            </a:endParaRPr>
          </a:p>
        </p:txBody>
      </p:sp>
      <p:sp>
        <p:nvSpPr>
          <p:cNvPr id="889" name="Google Shape;889;p70"/>
          <p:cNvSpPr txBox="1"/>
          <p:nvPr/>
        </p:nvSpPr>
        <p:spPr>
          <a:xfrm>
            <a:off x="609600" y="1066800"/>
            <a:ext cx="1143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lt1"/>
                </a:solidFill>
                <a:latin typeface="Limelight"/>
                <a:ea typeface="Limelight"/>
                <a:cs typeface="Limelight"/>
                <a:sym typeface="Limelight"/>
              </a:rPr>
              <a:t>COST-</a:t>
            </a:r>
            <a:endParaRPr b="1" sz="2000">
              <a:solidFill>
                <a:schemeClr val="lt1"/>
              </a:solidFill>
              <a:latin typeface="Limelight"/>
              <a:ea typeface="Limelight"/>
              <a:cs typeface="Limelight"/>
              <a:sym typeface="Limelight"/>
            </a:endParaRPr>
          </a:p>
        </p:txBody>
      </p:sp>
      <p:sp>
        <p:nvSpPr>
          <p:cNvPr id="890" name="Google Shape;890;p70"/>
          <p:cNvSpPr/>
          <p:nvPr/>
        </p:nvSpPr>
        <p:spPr>
          <a:xfrm>
            <a:off x="457200" y="1905000"/>
            <a:ext cx="249754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lt1"/>
                </a:solidFill>
                <a:latin typeface="Limelight"/>
                <a:ea typeface="Limelight"/>
                <a:cs typeface="Limelight"/>
                <a:sym typeface="Limelight"/>
              </a:rPr>
              <a:t>APPLICABILITY-</a:t>
            </a:r>
            <a:r>
              <a:rPr lang="en-IN" sz="2000">
                <a:solidFill>
                  <a:schemeClr val="lt1"/>
                </a:solidFill>
                <a:latin typeface="Corbel"/>
                <a:ea typeface="Corbel"/>
                <a:cs typeface="Corbel"/>
                <a:sym typeface="Corbel"/>
              </a:rPr>
              <a:t> </a:t>
            </a:r>
            <a:endParaRPr sz="2000">
              <a:solidFill>
                <a:schemeClr val="lt1"/>
              </a:solidFill>
              <a:latin typeface="Corbel"/>
              <a:ea typeface="Corbel"/>
              <a:cs typeface="Corbel"/>
              <a:sym typeface="Corbel"/>
            </a:endParaRPr>
          </a:p>
        </p:txBody>
      </p:sp>
      <p:sp>
        <p:nvSpPr>
          <p:cNvPr id="891" name="Google Shape;891;p70"/>
          <p:cNvSpPr/>
          <p:nvPr/>
        </p:nvSpPr>
        <p:spPr>
          <a:xfrm>
            <a:off x="457200" y="3048000"/>
            <a:ext cx="265014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lt1"/>
                </a:solidFill>
                <a:latin typeface="Limelight"/>
                <a:ea typeface="Limelight"/>
                <a:cs typeface="Limelight"/>
                <a:sym typeface="Limelight"/>
              </a:rPr>
              <a:t>CONVERTIBILITY-</a:t>
            </a:r>
            <a:r>
              <a:rPr lang="en-IN" sz="2000">
                <a:solidFill>
                  <a:schemeClr val="lt1"/>
                </a:solidFill>
                <a:latin typeface="Corbel"/>
                <a:ea typeface="Corbel"/>
                <a:cs typeface="Corbel"/>
                <a:sym typeface="Corbel"/>
              </a:rPr>
              <a:t> </a:t>
            </a:r>
            <a:endParaRPr sz="2000">
              <a:solidFill>
                <a:schemeClr val="lt1"/>
              </a:solidFill>
              <a:latin typeface="Corbel"/>
              <a:ea typeface="Corbel"/>
              <a:cs typeface="Corbel"/>
              <a:sym typeface="Corbel"/>
            </a:endParaRPr>
          </a:p>
        </p:txBody>
      </p:sp>
      <p:sp>
        <p:nvSpPr>
          <p:cNvPr id="892" name="Google Shape;892;p70"/>
          <p:cNvSpPr/>
          <p:nvPr/>
        </p:nvSpPr>
        <p:spPr>
          <a:xfrm>
            <a:off x="533400" y="4267200"/>
            <a:ext cx="235295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lt1"/>
                </a:solidFill>
                <a:latin typeface="Limelight"/>
                <a:ea typeface="Limelight"/>
                <a:cs typeface="Limelight"/>
                <a:sym typeface="Limelight"/>
              </a:rPr>
              <a:t>MAINTENANCE-</a:t>
            </a:r>
            <a:r>
              <a:rPr lang="en-IN" sz="2000">
                <a:solidFill>
                  <a:schemeClr val="lt1"/>
                </a:solidFill>
                <a:latin typeface="Corbel"/>
                <a:ea typeface="Corbel"/>
                <a:cs typeface="Corbel"/>
                <a:sym typeface="Corbel"/>
              </a:rPr>
              <a:t> </a:t>
            </a:r>
            <a:endParaRPr sz="2000">
              <a:solidFill>
                <a:schemeClr val="lt1"/>
              </a:solidFill>
              <a:latin typeface="Corbel"/>
              <a:ea typeface="Corbel"/>
              <a:cs typeface="Corbel"/>
              <a:sym typeface="Corbel"/>
            </a:endParaRPr>
          </a:p>
        </p:txBody>
      </p:sp>
      <p:sp>
        <p:nvSpPr>
          <p:cNvPr id="893" name="Google Shape;893;p70"/>
          <p:cNvSpPr/>
          <p:nvPr/>
        </p:nvSpPr>
        <p:spPr>
          <a:xfrm>
            <a:off x="609600" y="5181600"/>
            <a:ext cx="2230098"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lt1"/>
                </a:solidFill>
                <a:latin typeface="Limelight"/>
                <a:ea typeface="Limelight"/>
                <a:cs typeface="Limelight"/>
                <a:sym typeface="Limelight"/>
              </a:rPr>
              <a:t>ENERGY</a:t>
            </a:r>
            <a:endParaRPr/>
          </a:p>
          <a:p>
            <a:pPr indent="0" lvl="0" marL="0" marR="0" rtl="0" algn="l">
              <a:spcBef>
                <a:spcPts val="0"/>
              </a:spcBef>
              <a:spcAft>
                <a:spcPts val="0"/>
              </a:spcAft>
              <a:buNone/>
            </a:pPr>
            <a:r>
              <a:rPr lang="en-IN" sz="2000">
                <a:solidFill>
                  <a:schemeClr val="lt1"/>
                </a:solidFill>
                <a:latin typeface="Limelight"/>
                <a:ea typeface="Limelight"/>
                <a:cs typeface="Limelight"/>
                <a:sym typeface="Limelight"/>
              </a:rPr>
              <a:t>REQUIRMENT- </a:t>
            </a:r>
            <a:endParaRPr sz="2000">
              <a:solidFill>
                <a:schemeClr val="lt1"/>
              </a:solidFill>
              <a:latin typeface="Limelight"/>
              <a:ea typeface="Limelight"/>
              <a:cs typeface="Limelight"/>
              <a:sym typeface="Limelight"/>
            </a:endParaRPr>
          </a:p>
        </p:txBody>
      </p:sp>
      <p:sp>
        <p:nvSpPr>
          <p:cNvPr id="894" name="Google Shape;894;p70"/>
          <p:cNvSpPr txBox="1"/>
          <p:nvPr/>
        </p:nvSpPr>
        <p:spPr>
          <a:xfrm>
            <a:off x="1676400" y="1066800"/>
            <a:ext cx="7467600"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lt1"/>
                </a:solidFill>
                <a:latin typeface="Corbel"/>
                <a:ea typeface="Corbel"/>
                <a:cs typeface="Corbel"/>
                <a:sym typeface="Corbel"/>
              </a:rPr>
              <a:t>The cost of a simple T&amp;T system to be applied over a sewage channel of width  30 cm to 60 cm and height 20 cm to 50 cm is INR 400.</a:t>
            </a:r>
            <a:endParaRPr sz="1800">
              <a:solidFill>
                <a:schemeClr val="lt1"/>
              </a:solidFill>
              <a:latin typeface="Corbel"/>
              <a:ea typeface="Corbel"/>
              <a:cs typeface="Corbel"/>
              <a:sym typeface="Corbel"/>
            </a:endParaRPr>
          </a:p>
        </p:txBody>
      </p:sp>
      <p:sp>
        <p:nvSpPr>
          <p:cNvPr id="895" name="Google Shape;895;p70"/>
          <p:cNvSpPr txBox="1"/>
          <p:nvPr/>
        </p:nvSpPr>
        <p:spPr>
          <a:xfrm>
            <a:off x="2819400" y="1896070"/>
            <a:ext cx="6172200"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lt1"/>
                </a:solidFill>
                <a:latin typeface="Corbel"/>
                <a:ea typeface="Corbel"/>
                <a:cs typeface="Corbel"/>
                <a:sym typeface="Corbel"/>
              </a:rPr>
              <a:t>The T&amp;T system can be applied anywhere on any sewage channel. It is very useful in areas where municipal workers do not come on a regular basis for cleaning. </a:t>
            </a:r>
            <a:endParaRPr sz="1800">
              <a:solidFill>
                <a:schemeClr val="lt1"/>
              </a:solidFill>
              <a:latin typeface="Corbel"/>
              <a:ea typeface="Corbel"/>
              <a:cs typeface="Corbel"/>
              <a:sym typeface="Corbel"/>
            </a:endParaRPr>
          </a:p>
        </p:txBody>
      </p:sp>
      <p:sp>
        <p:nvSpPr>
          <p:cNvPr id="896" name="Google Shape;896;p70"/>
          <p:cNvSpPr txBox="1"/>
          <p:nvPr/>
        </p:nvSpPr>
        <p:spPr>
          <a:xfrm>
            <a:off x="2971800" y="3048000"/>
            <a:ext cx="6096000"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lt1"/>
                </a:solidFill>
                <a:latin typeface="Corbel"/>
                <a:ea typeface="Corbel"/>
                <a:cs typeface="Corbel"/>
                <a:sym typeface="Corbel"/>
              </a:rPr>
              <a:t>The T&amp;T system could adopt to the changes in width of the sewage lines. Because it has the flow gates attached with it which opens to the width of sewage channel.</a:t>
            </a:r>
            <a:endParaRPr sz="1800">
              <a:solidFill>
                <a:schemeClr val="lt1"/>
              </a:solidFill>
              <a:latin typeface="Corbel"/>
              <a:ea typeface="Corbel"/>
              <a:cs typeface="Corbel"/>
              <a:sym typeface="Corbel"/>
            </a:endParaRPr>
          </a:p>
        </p:txBody>
      </p:sp>
      <p:sp>
        <p:nvSpPr>
          <p:cNvPr id="897" name="Google Shape;897;p70"/>
          <p:cNvSpPr txBox="1"/>
          <p:nvPr/>
        </p:nvSpPr>
        <p:spPr>
          <a:xfrm>
            <a:off x="2743200" y="4306669"/>
            <a:ext cx="6400800"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lt1"/>
                </a:solidFill>
                <a:latin typeface="Corbel"/>
                <a:ea typeface="Corbel"/>
                <a:cs typeface="Corbel"/>
                <a:sym typeface="Corbel"/>
              </a:rPr>
              <a:t>The T&amp;T system requires very less maintenance and the probability of wear &amp; tear of system is very low. </a:t>
            </a:r>
            <a:endParaRPr sz="1800">
              <a:solidFill>
                <a:schemeClr val="lt1"/>
              </a:solidFill>
              <a:latin typeface="Corbel"/>
              <a:ea typeface="Corbel"/>
              <a:cs typeface="Corbel"/>
              <a:sym typeface="Corbel"/>
            </a:endParaRPr>
          </a:p>
        </p:txBody>
      </p:sp>
      <p:sp>
        <p:nvSpPr>
          <p:cNvPr id="898" name="Google Shape;898;p70"/>
          <p:cNvSpPr txBox="1"/>
          <p:nvPr/>
        </p:nvSpPr>
        <p:spPr>
          <a:xfrm>
            <a:off x="2743200" y="5486400"/>
            <a:ext cx="6400800"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lt1"/>
                </a:solidFill>
                <a:latin typeface="Corbel"/>
                <a:ea typeface="Corbel"/>
                <a:cs typeface="Corbel"/>
                <a:sym typeface="Corbel"/>
              </a:rPr>
              <a:t>The T&amp;T system does not require any kind of external energy.</a:t>
            </a:r>
            <a:endParaRPr sz="1800">
              <a:solidFill>
                <a:schemeClr val="lt1"/>
              </a:solidFill>
              <a:latin typeface="Corbel"/>
              <a:ea typeface="Corbel"/>
              <a:cs typeface="Corbel"/>
              <a:sym typeface="Corbel"/>
            </a:endParaRPr>
          </a:p>
        </p:txBody>
      </p:sp>
      <p:sp>
        <p:nvSpPr>
          <p:cNvPr id="899" name="Google Shape;899;p70"/>
          <p:cNvSpPr txBox="1"/>
          <p:nvPr/>
        </p:nvSpPr>
        <p:spPr>
          <a:xfrm>
            <a:off x="1676400" y="1066800"/>
            <a:ext cx="4876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orbel"/>
                <a:ea typeface="Corbel"/>
                <a:cs typeface="Corbel"/>
                <a:sym typeface="Corbel"/>
              </a:rPr>
              <a:t>width  30 cm to 60 cm and height 20 cm to 50 cm</a:t>
            </a:r>
            <a:endParaRPr/>
          </a:p>
          <a:p>
            <a:pPr indent="0" lvl="0" marL="0" marR="0" rtl="0" algn="l">
              <a:spcBef>
                <a:spcPts val="0"/>
              </a:spcBef>
              <a:spcAft>
                <a:spcPts val="0"/>
              </a:spcAft>
              <a:buNone/>
            </a:pPr>
            <a:r>
              <a:rPr lang="en-IN" sz="1800">
                <a:solidFill>
                  <a:schemeClr val="lt1"/>
                </a:solidFill>
                <a:latin typeface="Corbel"/>
                <a:ea typeface="Corbel"/>
                <a:cs typeface="Corbel"/>
                <a:sym typeface="Corbel"/>
              </a:rPr>
              <a:t>INR 400</a:t>
            </a:r>
            <a:endParaRPr sz="1800">
              <a:solidFill>
                <a:schemeClr val="lt1"/>
              </a:solidFill>
              <a:latin typeface="Corbel"/>
              <a:ea typeface="Corbel"/>
              <a:cs typeface="Corbel"/>
              <a:sym typeface="Corbel"/>
            </a:endParaRPr>
          </a:p>
        </p:txBody>
      </p:sp>
      <p:sp>
        <p:nvSpPr>
          <p:cNvPr id="900" name="Google Shape;900;p70"/>
          <p:cNvSpPr txBox="1"/>
          <p:nvPr/>
        </p:nvSpPr>
        <p:spPr>
          <a:xfrm>
            <a:off x="2819400" y="1905000"/>
            <a:ext cx="228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orbel"/>
                <a:ea typeface="Corbel"/>
                <a:cs typeface="Corbel"/>
                <a:sym typeface="Corbel"/>
              </a:rPr>
              <a:t>applied anywhere on any sewage channel</a:t>
            </a:r>
            <a:endParaRPr sz="1800">
              <a:solidFill>
                <a:schemeClr val="lt1"/>
              </a:solidFill>
              <a:latin typeface="Corbel"/>
              <a:ea typeface="Corbel"/>
              <a:cs typeface="Corbel"/>
              <a:sym typeface="Corbel"/>
            </a:endParaRPr>
          </a:p>
        </p:txBody>
      </p:sp>
      <p:sp>
        <p:nvSpPr>
          <p:cNvPr id="901" name="Google Shape;901;p70"/>
          <p:cNvSpPr txBox="1"/>
          <p:nvPr/>
        </p:nvSpPr>
        <p:spPr>
          <a:xfrm>
            <a:off x="2971800" y="3048000"/>
            <a:ext cx="5257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orbel"/>
                <a:ea typeface="Corbel"/>
                <a:cs typeface="Corbel"/>
                <a:sym typeface="Corbel"/>
              </a:rPr>
              <a:t>adopt changes in width of the sewage lines</a:t>
            </a:r>
            <a:endParaRPr/>
          </a:p>
          <a:p>
            <a:pPr indent="0" lvl="0" marL="0" marR="0" rtl="0" algn="l">
              <a:spcBef>
                <a:spcPts val="0"/>
              </a:spcBef>
              <a:spcAft>
                <a:spcPts val="0"/>
              </a:spcAft>
              <a:buNone/>
            </a:pPr>
            <a:r>
              <a:rPr lang="en-IN" sz="1800">
                <a:solidFill>
                  <a:schemeClr val="lt1"/>
                </a:solidFill>
                <a:latin typeface="Corbel"/>
                <a:ea typeface="Corbel"/>
                <a:cs typeface="Corbel"/>
                <a:sym typeface="Corbel"/>
              </a:rPr>
              <a:t>flow gates opens to the width of sewage channel</a:t>
            </a:r>
            <a:endParaRPr sz="1800">
              <a:solidFill>
                <a:schemeClr val="lt1"/>
              </a:solidFill>
              <a:latin typeface="Corbel"/>
              <a:ea typeface="Corbel"/>
              <a:cs typeface="Corbel"/>
              <a:sym typeface="Corbel"/>
            </a:endParaRPr>
          </a:p>
        </p:txBody>
      </p:sp>
      <p:sp>
        <p:nvSpPr>
          <p:cNvPr id="902" name="Google Shape;902;p70"/>
          <p:cNvSpPr txBox="1"/>
          <p:nvPr/>
        </p:nvSpPr>
        <p:spPr>
          <a:xfrm>
            <a:off x="2743200" y="4334470"/>
            <a:ext cx="2514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orbel"/>
                <a:ea typeface="Corbel"/>
                <a:cs typeface="Corbel"/>
                <a:sym typeface="Corbel"/>
              </a:rPr>
              <a:t>very less maintenance</a:t>
            </a:r>
            <a:endParaRPr/>
          </a:p>
          <a:p>
            <a:pPr indent="0" lvl="0" marL="0" marR="0" rtl="0" algn="l">
              <a:spcBef>
                <a:spcPts val="0"/>
              </a:spcBef>
              <a:spcAft>
                <a:spcPts val="0"/>
              </a:spcAft>
              <a:buNone/>
            </a:pPr>
            <a:r>
              <a:rPr lang="en-IN" sz="1800">
                <a:solidFill>
                  <a:schemeClr val="lt1"/>
                </a:solidFill>
                <a:latin typeface="Corbel"/>
                <a:ea typeface="Corbel"/>
                <a:cs typeface="Corbel"/>
                <a:sym typeface="Corbel"/>
              </a:rPr>
              <a:t>wear &amp; tear is very low</a:t>
            </a:r>
            <a:endParaRPr/>
          </a:p>
          <a:p>
            <a:pPr indent="0" lvl="0" marL="0" marR="0" rtl="0" algn="l">
              <a:spcBef>
                <a:spcPts val="0"/>
              </a:spcBef>
              <a:spcAft>
                <a:spcPts val="0"/>
              </a:spcAft>
              <a:buNone/>
            </a:pPr>
            <a:r>
              <a:rPr lang="en-IN"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903" name="Google Shape;903;p70"/>
          <p:cNvSpPr/>
          <p:nvPr/>
        </p:nvSpPr>
        <p:spPr>
          <a:xfrm>
            <a:off x="2743200" y="5486400"/>
            <a:ext cx="34596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orbel"/>
                <a:ea typeface="Corbel"/>
                <a:cs typeface="Corbel"/>
                <a:sym typeface="Corbel"/>
              </a:rPr>
              <a:t> does not require external energy </a:t>
            </a:r>
            <a:endParaRPr sz="1800">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20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20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1000"/>
                                        <p:tgtEl>
                                          <p:spTgt spid="8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94"/>
                                        </p:tgtEl>
                                      </p:cBhvr>
                                    </p:animEffect>
                                    <p:set>
                                      <p:cBhvr>
                                        <p:cTn dur="1" fill="hold">
                                          <p:stCondLst>
                                            <p:cond delay="500"/>
                                          </p:stCondLst>
                                        </p:cTn>
                                        <p:tgtEl>
                                          <p:spTgt spid="8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1000"/>
                                        <p:tgtEl>
                                          <p:spTgt spid="899"/>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500"/>
                                        <p:tgtEl>
                                          <p:spTgt spid="8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95"/>
                                        </p:tgtEl>
                                      </p:cBhvr>
                                    </p:animEffect>
                                    <p:set>
                                      <p:cBhvr>
                                        <p:cTn dur="1" fill="hold">
                                          <p:stCondLst>
                                            <p:cond delay="500"/>
                                          </p:stCondLst>
                                        </p:cTn>
                                        <p:tgtEl>
                                          <p:spTgt spid="8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500"/>
                                        <p:tgtEl>
                                          <p:spTgt spid="891"/>
                                        </p:tgtEl>
                                      </p:cBhvr>
                                    </p:animEffect>
                                  </p:childTnLst>
                                </p:cTn>
                              </p:par>
                              <p:par>
                                <p:cTn fill="hold" nodeType="with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500"/>
                                        <p:tgtEl>
                                          <p:spTgt spid="8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96"/>
                                        </p:tgtEl>
                                      </p:cBhvr>
                                    </p:animEffect>
                                    <p:set>
                                      <p:cBhvr>
                                        <p:cTn dur="1" fill="hold">
                                          <p:stCondLst>
                                            <p:cond delay="500"/>
                                          </p:stCondLst>
                                        </p:cTn>
                                        <p:tgtEl>
                                          <p:spTgt spid="8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500"/>
                                        <p:tgtEl>
                                          <p:spTgt spid="892"/>
                                        </p:tgtEl>
                                      </p:cBhvr>
                                    </p:animEffec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500"/>
                                        <p:tgtEl>
                                          <p:spTgt spid="8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97"/>
                                        </p:tgtEl>
                                      </p:cBhvr>
                                    </p:animEffect>
                                    <p:set>
                                      <p:cBhvr>
                                        <p:cTn dur="1" fill="hold">
                                          <p:stCondLst>
                                            <p:cond delay="1000"/>
                                          </p:stCondLst>
                                        </p:cTn>
                                        <p:tgtEl>
                                          <p:spTgt spid="8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000"/>
                                        <p:tgtEl>
                                          <p:spTgt spid="902"/>
                                        </p:tgtEl>
                                      </p:cBhvr>
                                    </p:animEffec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98"/>
                                        </p:tgtEl>
                                      </p:cBhvr>
                                    </p:animEffect>
                                    <p:set>
                                      <p:cBhvr>
                                        <p:cTn dur="1" fill="hold">
                                          <p:stCondLst>
                                            <p:cond delay="500"/>
                                          </p:stCondLst>
                                        </p:cTn>
                                        <p:tgtEl>
                                          <p:spTgt spid="8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grpSp>
        <p:nvGrpSpPr>
          <p:cNvPr id="909" name="Google Shape;909;p71"/>
          <p:cNvGrpSpPr/>
          <p:nvPr/>
        </p:nvGrpSpPr>
        <p:grpSpPr>
          <a:xfrm>
            <a:off x="0" y="0"/>
            <a:ext cx="9144000" cy="6858000"/>
            <a:chOff x="0" y="0"/>
            <a:chExt cx="9144000" cy="6858000"/>
          </a:xfrm>
        </p:grpSpPr>
        <p:pic>
          <p:nvPicPr>
            <p:cNvPr id="910" name="Google Shape;910;p71"/>
            <p:cNvPicPr preferRelativeResize="0"/>
            <p:nvPr/>
          </p:nvPicPr>
          <p:blipFill rotWithShape="1">
            <a:blip r:embed="rId3">
              <a:alphaModFix/>
            </a:blip>
            <a:srcRect b="0" l="0" r="0" t="0"/>
            <a:stretch/>
          </p:blipFill>
          <p:spPr>
            <a:xfrm>
              <a:off x="4429125" y="3200400"/>
              <a:ext cx="4714875" cy="3657600"/>
            </a:xfrm>
            <a:prstGeom prst="rect">
              <a:avLst/>
            </a:prstGeom>
            <a:noFill/>
            <a:ln>
              <a:noFill/>
            </a:ln>
          </p:spPr>
        </p:pic>
        <p:pic>
          <p:nvPicPr>
            <p:cNvPr id="911" name="Google Shape;911;p71"/>
            <p:cNvPicPr preferRelativeResize="0"/>
            <p:nvPr/>
          </p:nvPicPr>
          <p:blipFill rotWithShape="1">
            <a:blip r:embed="rId4">
              <a:alphaModFix/>
            </a:blip>
            <a:srcRect b="0" l="0" r="0" t="0"/>
            <a:stretch/>
          </p:blipFill>
          <p:spPr>
            <a:xfrm>
              <a:off x="4695825" y="0"/>
              <a:ext cx="4448175" cy="3200400"/>
            </a:xfrm>
            <a:prstGeom prst="rect">
              <a:avLst/>
            </a:prstGeom>
            <a:noFill/>
            <a:ln>
              <a:noFill/>
            </a:ln>
          </p:spPr>
        </p:pic>
        <p:pic>
          <p:nvPicPr>
            <p:cNvPr id="912" name="Google Shape;912;p71"/>
            <p:cNvPicPr preferRelativeResize="0"/>
            <p:nvPr/>
          </p:nvPicPr>
          <p:blipFill rotWithShape="1">
            <a:blip r:embed="rId5">
              <a:alphaModFix/>
            </a:blip>
            <a:srcRect b="0" l="0" r="0" t="0"/>
            <a:stretch/>
          </p:blipFill>
          <p:spPr>
            <a:xfrm>
              <a:off x="0" y="3200400"/>
              <a:ext cx="4419600" cy="3657600"/>
            </a:xfrm>
            <a:prstGeom prst="rect">
              <a:avLst/>
            </a:prstGeom>
            <a:noFill/>
            <a:ln>
              <a:noFill/>
            </a:ln>
          </p:spPr>
        </p:pic>
        <p:pic>
          <p:nvPicPr>
            <p:cNvPr id="913" name="Google Shape;913;p71"/>
            <p:cNvPicPr preferRelativeResize="0"/>
            <p:nvPr/>
          </p:nvPicPr>
          <p:blipFill rotWithShape="1">
            <a:blip r:embed="rId6">
              <a:alphaModFix/>
            </a:blip>
            <a:srcRect b="0" l="0" r="0" t="0"/>
            <a:stretch/>
          </p:blipFill>
          <p:spPr>
            <a:xfrm>
              <a:off x="0" y="0"/>
              <a:ext cx="4714875" cy="3200400"/>
            </a:xfrm>
            <a:prstGeom prst="rect">
              <a:avLst/>
            </a:prstGeom>
            <a:noFill/>
            <a:ln>
              <a:noFill/>
            </a:ln>
          </p:spPr>
        </p:pic>
      </p:grpSp>
      <p:sp>
        <p:nvSpPr>
          <p:cNvPr id="914" name="Google Shape;914;p71"/>
          <p:cNvSpPr txBox="1"/>
          <p:nvPr/>
        </p:nvSpPr>
        <p:spPr>
          <a:xfrm>
            <a:off x="0" y="4038600"/>
            <a:ext cx="6172200" cy="18620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5400">
                <a:solidFill>
                  <a:srgbClr val="FFC000"/>
                </a:solidFill>
                <a:latin typeface="Calibri"/>
                <a:ea typeface="Calibri"/>
                <a:cs typeface="Calibri"/>
                <a:sym typeface="Calibri"/>
              </a:rPr>
              <a:t>0</a:t>
            </a:r>
            <a:r>
              <a:rPr b="1" lang="en-IN" sz="8000">
                <a:solidFill>
                  <a:schemeClr val="dk1"/>
                </a:solidFill>
                <a:latin typeface="Calibri"/>
                <a:ea typeface="Calibri"/>
                <a:cs typeface="Calibri"/>
                <a:sym typeface="Calibri"/>
              </a:rPr>
              <a:t> </a:t>
            </a:r>
            <a:r>
              <a:rPr b="1" lang="en-IN" sz="6600">
                <a:solidFill>
                  <a:srgbClr val="0FE714"/>
                </a:solidFill>
                <a:latin typeface="Calibri"/>
                <a:ea typeface="Calibri"/>
                <a:cs typeface="Calibri"/>
                <a:sym typeface="Calibri"/>
              </a:rPr>
              <a:t>E</a:t>
            </a:r>
            <a:r>
              <a:rPr b="1" lang="en-IN" sz="8000">
                <a:solidFill>
                  <a:srgbClr val="00B0F0"/>
                </a:solidFill>
                <a:latin typeface="Calibri"/>
                <a:ea typeface="Calibri"/>
                <a:cs typeface="Calibri"/>
                <a:sym typeface="Calibri"/>
              </a:rPr>
              <a:t>N</a:t>
            </a:r>
            <a:r>
              <a:rPr b="1" lang="en-IN" sz="8800">
                <a:solidFill>
                  <a:srgbClr val="FF0066"/>
                </a:solidFill>
                <a:latin typeface="Calibri"/>
                <a:ea typeface="Calibri"/>
                <a:cs typeface="Calibri"/>
                <a:sym typeface="Calibri"/>
              </a:rPr>
              <a:t>E</a:t>
            </a:r>
            <a:r>
              <a:rPr b="1" lang="en-IN" sz="9600">
                <a:solidFill>
                  <a:srgbClr val="7030A0"/>
                </a:solidFill>
                <a:latin typeface="Calibri"/>
                <a:ea typeface="Calibri"/>
                <a:cs typeface="Calibri"/>
                <a:sym typeface="Calibri"/>
              </a:rPr>
              <a:t>R</a:t>
            </a:r>
            <a:r>
              <a:rPr b="1" lang="en-IN" sz="11500">
                <a:solidFill>
                  <a:srgbClr val="FFFF00"/>
                </a:solidFill>
                <a:latin typeface="Calibri"/>
                <a:ea typeface="Calibri"/>
                <a:cs typeface="Calibri"/>
                <a:sym typeface="Calibri"/>
              </a:rPr>
              <a:t>G</a:t>
            </a:r>
            <a:r>
              <a:rPr b="1" lang="en-IN" sz="11500">
                <a:solidFill>
                  <a:srgbClr val="FF0000"/>
                </a:solidFill>
                <a:latin typeface="Calibri"/>
                <a:ea typeface="Calibri"/>
                <a:cs typeface="Calibri"/>
                <a:sym typeface="Calibri"/>
              </a:rPr>
              <a:t>Y</a:t>
            </a:r>
            <a:endParaRPr b="1" sz="8800">
              <a:solidFill>
                <a:srgbClr val="FF0000"/>
              </a:solidFill>
              <a:latin typeface="Calibri"/>
              <a:ea typeface="Calibri"/>
              <a:cs typeface="Calibri"/>
              <a:sym typeface="Calibri"/>
            </a:endParaRPr>
          </a:p>
        </p:txBody>
      </p:sp>
      <p:sp>
        <p:nvSpPr>
          <p:cNvPr id="915" name="Google Shape;915;p71"/>
          <p:cNvSpPr txBox="1"/>
          <p:nvPr/>
        </p:nvSpPr>
        <p:spPr>
          <a:xfrm>
            <a:off x="152400" y="-1828800"/>
            <a:ext cx="8458200" cy="43293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baseline="-25000" lang="en-IN" sz="6000">
                <a:solidFill>
                  <a:srgbClr val="FFFF00"/>
                </a:solidFill>
                <a:latin typeface="Calibri"/>
                <a:ea typeface="Calibri"/>
                <a:cs typeface="Calibri"/>
                <a:sym typeface="Calibri"/>
              </a:rPr>
              <a:t>E</a:t>
            </a:r>
            <a:r>
              <a:rPr b="1" baseline="-25000" lang="en-IN" sz="8000">
                <a:solidFill>
                  <a:srgbClr val="EF720B"/>
                </a:solidFill>
                <a:latin typeface="Calibri"/>
                <a:ea typeface="Calibri"/>
                <a:cs typeface="Calibri"/>
                <a:sym typeface="Calibri"/>
              </a:rPr>
              <a:t>N</a:t>
            </a:r>
            <a:r>
              <a:rPr b="1" baseline="-25000" lang="en-IN" sz="9600">
                <a:solidFill>
                  <a:srgbClr val="7030A0"/>
                </a:solidFill>
                <a:latin typeface="Calibri"/>
                <a:ea typeface="Calibri"/>
                <a:cs typeface="Calibri"/>
                <a:sym typeface="Calibri"/>
              </a:rPr>
              <a:t>E</a:t>
            </a:r>
            <a:r>
              <a:rPr b="1" baseline="-25000" lang="en-IN" sz="13800">
                <a:solidFill>
                  <a:srgbClr val="FF3737"/>
                </a:solidFill>
                <a:latin typeface="Calibri"/>
                <a:ea typeface="Calibri"/>
                <a:cs typeface="Calibri"/>
                <a:sym typeface="Calibri"/>
              </a:rPr>
              <a:t>R</a:t>
            </a:r>
            <a:r>
              <a:rPr b="1" baseline="-25000" lang="en-IN" sz="19900">
                <a:solidFill>
                  <a:srgbClr val="0FE714"/>
                </a:solidFill>
                <a:latin typeface="Calibri"/>
                <a:ea typeface="Calibri"/>
                <a:cs typeface="Calibri"/>
                <a:sym typeface="Calibri"/>
              </a:rPr>
              <a:t>G</a:t>
            </a:r>
            <a:r>
              <a:rPr b="1" baseline="-25000" lang="en-IN" sz="23900">
                <a:solidFill>
                  <a:srgbClr val="00B0F0"/>
                </a:solidFill>
                <a:latin typeface="Calibri"/>
                <a:ea typeface="Calibri"/>
                <a:cs typeface="Calibri"/>
                <a:sym typeface="Calibri"/>
              </a:rPr>
              <a:t>Y</a:t>
            </a:r>
            <a:r>
              <a:rPr b="1" baseline="-25000" lang="en-IN" sz="41300">
                <a:solidFill>
                  <a:srgbClr val="FF0066"/>
                </a:solidFill>
                <a:latin typeface="Calibri"/>
                <a:ea typeface="Calibri"/>
                <a:cs typeface="Calibri"/>
                <a:sym typeface="Calibri"/>
              </a:rPr>
              <a:t>+</a:t>
            </a:r>
            <a:endParaRPr b="1" baseline="-25000" sz="8800">
              <a:solidFill>
                <a:srgbClr val="FF0066"/>
              </a:solidFill>
              <a:latin typeface="Calibri"/>
              <a:ea typeface="Calibri"/>
              <a:cs typeface="Calibri"/>
              <a:sym typeface="Calibri"/>
            </a:endParaRPr>
          </a:p>
        </p:txBody>
      </p:sp>
      <p:cxnSp>
        <p:nvCxnSpPr>
          <p:cNvPr id="916" name="Google Shape;916;p71"/>
          <p:cNvCxnSpPr/>
          <p:nvPr/>
        </p:nvCxnSpPr>
        <p:spPr>
          <a:xfrm>
            <a:off x="-762000" y="1371600"/>
            <a:ext cx="10744200" cy="5105400"/>
          </a:xfrm>
          <a:prstGeom prst="straightConnector1">
            <a:avLst/>
          </a:prstGeom>
          <a:noFill/>
          <a:ln cap="flat" cmpd="sng" w="146050">
            <a:solidFill>
              <a:srgbClr val="0FE714"/>
            </a:solidFill>
            <a:prstDash val="solid"/>
            <a:round/>
            <a:headEnd len="sm" w="sm" type="none"/>
            <a:tailEnd len="sm" w="sm" type="none"/>
          </a:ln>
        </p:spPr>
      </p:cxnSp>
      <p:grpSp>
        <p:nvGrpSpPr>
          <p:cNvPr id="917" name="Google Shape;917;p71"/>
          <p:cNvGrpSpPr/>
          <p:nvPr/>
        </p:nvGrpSpPr>
        <p:grpSpPr>
          <a:xfrm rot="-1285713">
            <a:off x="5463767" y="3984821"/>
            <a:ext cx="866539" cy="857272"/>
            <a:chOff x="2667001" y="3352800"/>
            <a:chExt cx="866539" cy="857272"/>
          </a:xfrm>
        </p:grpSpPr>
        <p:sp>
          <p:nvSpPr>
            <p:cNvPr id="918" name="Google Shape;918;p71"/>
            <p:cNvSpPr/>
            <p:nvPr/>
          </p:nvSpPr>
          <p:spPr>
            <a:xfrm rot="-2626090">
              <a:off x="2719270" y="3552836"/>
              <a:ext cx="762000" cy="457200"/>
            </a:xfrm>
            <a:prstGeom prst="rightArrow">
              <a:avLst>
                <a:gd fmla="val 33333" name="adj1"/>
                <a:gd fmla="val 50000" name="adj2"/>
              </a:avLst>
            </a:prstGeom>
            <a:solidFill>
              <a:schemeClr val="dk1">
                <a:alpha val="48627"/>
              </a:schemeClr>
            </a:solidFill>
            <a:ln cap="flat" cmpd="sng" w="25400">
              <a:solidFill>
                <a:schemeClr val="dk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19" name="Google Shape;919;p71"/>
            <p:cNvCxnSpPr/>
            <p:nvPr/>
          </p:nvCxnSpPr>
          <p:spPr>
            <a:xfrm flipH="1" rot="-5400000">
              <a:off x="2664135" y="4041468"/>
              <a:ext cx="152398" cy="146665"/>
            </a:xfrm>
            <a:prstGeom prst="straightConnector1">
              <a:avLst/>
            </a:prstGeom>
            <a:noFill/>
            <a:ln cap="flat" cmpd="sng" w="44450">
              <a:solidFill>
                <a:schemeClr val="dk1">
                  <a:alpha val="49803"/>
                </a:schemeClr>
              </a:solidFill>
              <a:prstDash val="solid"/>
              <a:round/>
              <a:headEnd len="sm" w="sm" type="none"/>
              <a:tailEnd len="sm" w="sm" type="none"/>
            </a:ln>
          </p:spPr>
        </p:cxnSp>
      </p:grpSp>
      <p:sp>
        <p:nvSpPr>
          <p:cNvPr id="920" name="Google Shape;920;p71"/>
          <p:cNvSpPr/>
          <p:nvPr/>
        </p:nvSpPr>
        <p:spPr>
          <a:xfrm>
            <a:off x="9784880" y="3493527"/>
            <a:ext cx="1504714" cy="1782958"/>
          </a:xfrm>
          <a:prstGeom prst="star8">
            <a:avLst>
              <a:gd fmla="val 0" name="adj"/>
            </a:avLst>
          </a:prstGeom>
          <a:solidFill>
            <a:schemeClr val="accent1"/>
          </a:solidFill>
          <a:ln cap="flat" cmpd="sng" w="952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21" name="Google Shape;921;p71"/>
          <p:cNvGrpSpPr/>
          <p:nvPr/>
        </p:nvGrpSpPr>
        <p:grpSpPr>
          <a:xfrm rot="-1285713">
            <a:off x="4396967" y="3504757"/>
            <a:ext cx="866539" cy="857272"/>
            <a:chOff x="2667001" y="3352800"/>
            <a:chExt cx="866539" cy="857272"/>
          </a:xfrm>
        </p:grpSpPr>
        <p:sp>
          <p:nvSpPr>
            <p:cNvPr id="922" name="Google Shape;922;p71"/>
            <p:cNvSpPr/>
            <p:nvPr/>
          </p:nvSpPr>
          <p:spPr>
            <a:xfrm rot="-2626090">
              <a:off x="2719270" y="3552836"/>
              <a:ext cx="762000" cy="457200"/>
            </a:xfrm>
            <a:prstGeom prst="rightArrow">
              <a:avLst>
                <a:gd fmla="val 33333" name="adj1"/>
                <a:gd fmla="val 50000" name="adj2"/>
              </a:avLst>
            </a:prstGeom>
            <a:solidFill>
              <a:schemeClr val="dk1">
                <a:alpha val="48627"/>
              </a:schemeClr>
            </a:solidFill>
            <a:ln cap="flat" cmpd="sng" w="25400">
              <a:solidFill>
                <a:schemeClr val="dk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23" name="Google Shape;923;p71"/>
            <p:cNvCxnSpPr/>
            <p:nvPr/>
          </p:nvCxnSpPr>
          <p:spPr>
            <a:xfrm flipH="1" rot="-5400000">
              <a:off x="2664135" y="4041468"/>
              <a:ext cx="152398" cy="146665"/>
            </a:xfrm>
            <a:prstGeom prst="straightConnector1">
              <a:avLst/>
            </a:prstGeom>
            <a:noFill/>
            <a:ln cap="flat" cmpd="sng" w="44450">
              <a:solidFill>
                <a:schemeClr val="dk1">
                  <a:alpha val="49803"/>
                </a:schemeClr>
              </a:solidFill>
              <a:prstDash val="solid"/>
              <a:round/>
              <a:headEnd len="sm" w="sm" type="none"/>
              <a:tailEnd len="sm" w="sm" type="none"/>
            </a:ln>
          </p:spPr>
        </p:cxnSp>
      </p:grpSp>
      <p:grpSp>
        <p:nvGrpSpPr>
          <p:cNvPr id="924" name="Google Shape;924;p71"/>
          <p:cNvGrpSpPr/>
          <p:nvPr/>
        </p:nvGrpSpPr>
        <p:grpSpPr>
          <a:xfrm rot="-1285713">
            <a:off x="3406367" y="3047557"/>
            <a:ext cx="866539" cy="857272"/>
            <a:chOff x="2667001" y="3352800"/>
            <a:chExt cx="866539" cy="857272"/>
          </a:xfrm>
        </p:grpSpPr>
        <p:sp>
          <p:nvSpPr>
            <p:cNvPr id="925" name="Google Shape;925;p71"/>
            <p:cNvSpPr/>
            <p:nvPr/>
          </p:nvSpPr>
          <p:spPr>
            <a:xfrm rot="-2626090">
              <a:off x="2719270" y="3552836"/>
              <a:ext cx="762000" cy="457200"/>
            </a:xfrm>
            <a:prstGeom prst="rightArrow">
              <a:avLst>
                <a:gd fmla="val 33333" name="adj1"/>
                <a:gd fmla="val 50000" name="adj2"/>
              </a:avLst>
            </a:prstGeom>
            <a:solidFill>
              <a:schemeClr val="dk1">
                <a:alpha val="48627"/>
              </a:schemeClr>
            </a:solidFill>
            <a:ln cap="flat" cmpd="sng" w="25400">
              <a:solidFill>
                <a:schemeClr val="dk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26" name="Google Shape;926;p71"/>
            <p:cNvCxnSpPr/>
            <p:nvPr/>
          </p:nvCxnSpPr>
          <p:spPr>
            <a:xfrm flipH="1" rot="-5400000">
              <a:off x="2664135" y="4041468"/>
              <a:ext cx="152398" cy="146665"/>
            </a:xfrm>
            <a:prstGeom prst="straightConnector1">
              <a:avLst/>
            </a:prstGeom>
            <a:noFill/>
            <a:ln cap="flat" cmpd="sng" w="44450">
              <a:solidFill>
                <a:schemeClr val="dk1">
                  <a:alpha val="49803"/>
                </a:schemeClr>
              </a:solidFill>
              <a:prstDash val="solid"/>
              <a:round/>
              <a:headEnd len="sm" w="sm" type="none"/>
              <a:tailEnd len="sm" w="sm" type="none"/>
            </a:ln>
          </p:spPr>
        </p:cxnSp>
      </p:grpSp>
      <p:grpSp>
        <p:nvGrpSpPr>
          <p:cNvPr id="927" name="Google Shape;927;p71"/>
          <p:cNvGrpSpPr/>
          <p:nvPr/>
        </p:nvGrpSpPr>
        <p:grpSpPr>
          <a:xfrm rot="-1285713">
            <a:off x="6530036" y="4495357"/>
            <a:ext cx="866539" cy="857272"/>
            <a:chOff x="2667001" y="3352800"/>
            <a:chExt cx="866539" cy="857272"/>
          </a:xfrm>
        </p:grpSpPr>
        <p:sp>
          <p:nvSpPr>
            <p:cNvPr id="928" name="Google Shape;928;p71"/>
            <p:cNvSpPr/>
            <p:nvPr/>
          </p:nvSpPr>
          <p:spPr>
            <a:xfrm rot="-2626090">
              <a:off x="2719270" y="3552836"/>
              <a:ext cx="762000" cy="457200"/>
            </a:xfrm>
            <a:prstGeom prst="rightArrow">
              <a:avLst>
                <a:gd fmla="val 33333" name="adj1"/>
                <a:gd fmla="val 50000" name="adj2"/>
              </a:avLst>
            </a:prstGeom>
            <a:solidFill>
              <a:schemeClr val="dk1">
                <a:alpha val="48627"/>
              </a:schemeClr>
            </a:solidFill>
            <a:ln cap="flat" cmpd="sng" w="25400">
              <a:solidFill>
                <a:schemeClr val="dk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29" name="Google Shape;929;p71"/>
            <p:cNvCxnSpPr/>
            <p:nvPr/>
          </p:nvCxnSpPr>
          <p:spPr>
            <a:xfrm flipH="1" rot="-5400000">
              <a:off x="2664135" y="4041468"/>
              <a:ext cx="152398" cy="146665"/>
            </a:xfrm>
            <a:prstGeom prst="straightConnector1">
              <a:avLst/>
            </a:prstGeom>
            <a:noFill/>
            <a:ln cap="flat" cmpd="sng" w="44450">
              <a:solidFill>
                <a:schemeClr val="dk1">
                  <a:alpha val="49803"/>
                </a:schemeClr>
              </a:solidFill>
              <a:prstDash val="solid"/>
              <a:round/>
              <a:headEnd len="sm" w="sm" type="none"/>
              <a:tailEnd len="sm" w="sm" type="none"/>
            </a:ln>
          </p:spPr>
        </p:cxnSp>
      </p:grpSp>
      <p:grpSp>
        <p:nvGrpSpPr>
          <p:cNvPr id="930" name="Google Shape;930;p71"/>
          <p:cNvGrpSpPr/>
          <p:nvPr/>
        </p:nvGrpSpPr>
        <p:grpSpPr>
          <a:xfrm rot="-1285713">
            <a:off x="2415767" y="2590357"/>
            <a:ext cx="866539" cy="857272"/>
            <a:chOff x="2667001" y="3352800"/>
            <a:chExt cx="866539" cy="857272"/>
          </a:xfrm>
        </p:grpSpPr>
        <p:sp>
          <p:nvSpPr>
            <p:cNvPr id="931" name="Google Shape;931;p71"/>
            <p:cNvSpPr/>
            <p:nvPr/>
          </p:nvSpPr>
          <p:spPr>
            <a:xfrm rot="-2626090">
              <a:off x="2719270" y="3552836"/>
              <a:ext cx="762000" cy="457200"/>
            </a:xfrm>
            <a:prstGeom prst="rightArrow">
              <a:avLst>
                <a:gd fmla="val 33333" name="adj1"/>
                <a:gd fmla="val 50000" name="adj2"/>
              </a:avLst>
            </a:prstGeom>
            <a:solidFill>
              <a:schemeClr val="dk1">
                <a:alpha val="48627"/>
              </a:schemeClr>
            </a:solidFill>
            <a:ln cap="flat" cmpd="sng" w="25400">
              <a:solidFill>
                <a:schemeClr val="dk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32" name="Google Shape;932;p71"/>
            <p:cNvCxnSpPr/>
            <p:nvPr/>
          </p:nvCxnSpPr>
          <p:spPr>
            <a:xfrm flipH="1" rot="-5400000">
              <a:off x="2664135" y="4041468"/>
              <a:ext cx="152398" cy="146665"/>
            </a:xfrm>
            <a:prstGeom prst="straightConnector1">
              <a:avLst/>
            </a:prstGeom>
            <a:noFill/>
            <a:ln cap="flat" cmpd="sng" w="44450">
              <a:solidFill>
                <a:schemeClr val="dk1">
                  <a:alpha val="49803"/>
                </a:schemeClr>
              </a:solidFill>
              <a:prstDash val="solid"/>
              <a:round/>
              <a:headEnd len="sm" w="sm" type="none"/>
              <a:tailEnd len="sm" w="sm" type="none"/>
            </a:ln>
          </p:spPr>
        </p:cxnSp>
      </p:grpSp>
      <p:grpSp>
        <p:nvGrpSpPr>
          <p:cNvPr id="933" name="Google Shape;933;p71"/>
          <p:cNvGrpSpPr/>
          <p:nvPr/>
        </p:nvGrpSpPr>
        <p:grpSpPr>
          <a:xfrm rot="-1285713">
            <a:off x="1425167" y="2133157"/>
            <a:ext cx="866539" cy="857272"/>
            <a:chOff x="2667001" y="3352800"/>
            <a:chExt cx="866539" cy="857272"/>
          </a:xfrm>
        </p:grpSpPr>
        <p:sp>
          <p:nvSpPr>
            <p:cNvPr id="934" name="Google Shape;934;p71"/>
            <p:cNvSpPr/>
            <p:nvPr/>
          </p:nvSpPr>
          <p:spPr>
            <a:xfrm rot="-2626090">
              <a:off x="2719270" y="3552836"/>
              <a:ext cx="762000" cy="457200"/>
            </a:xfrm>
            <a:prstGeom prst="rightArrow">
              <a:avLst>
                <a:gd fmla="val 33333" name="adj1"/>
                <a:gd fmla="val 50000" name="adj2"/>
              </a:avLst>
            </a:prstGeom>
            <a:solidFill>
              <a:schemeClr val="dk1">
                <a:alpha val="48627"/>
              </a:schemeClr>
            </a:solidFill>
            <a:ln cap="flat" cmpd="sng" w="25400">
              <a:solidFill>
                <a:schemeClr val="dk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35" name="Google Shape;935;p71"/>
            <p:cNvCxnSpPr/>
            <p:nvPr/>
          </p:nvCxnSpPr>
          <p:spPr>
            <a:xfrm flipH="1" rot="-5400000">
              <a:off x="2664135" y="4041468"/>
              <a:ext cx="152398" cy="146665"/>
            </a:xfrm>
            <a:prstGeom prst="straightConnector1">
              <a:avLst/>
            </a:prstGeom>
            <a:noFill/>
            <a:ln cap="flat" cmpd="sng" w="44450">
              <a:solidFill>
                <a:schemeClr val="dk1">
                  <a:alpha val="49803"/>
                </a:schemeClr>
              </a:solidFill>
              <a:prstDash val="solid"/>
              <a:round/>
              <a:headEnd len="sm" w="sm" type="none"/>
              <a:tailEnd len="sm" w="sm" type="none"/>
            </a:ln>
          </p:spPr>
        </p:cxnSp>
      </p:grpSp>
      <p:sp>
        <p:nvSpPr>
          <p:cNvPr id="936" name="Google Shape;936;p71"/>
          <p:cNvSpPr txBox="1"/>
          <p:nvPr/>
        </p:nvSpPr>
        <p:spPr>
          <a:xfrm>
            <a:off x="5486400" y="-304800"/>
            <a:ext cx="2895600" cy="45089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8700">
                <a:solidFill>
                  <a:srgbClr val="7030A0"/>
                </a:solidFill>
                <a:latin typeface="Calibri"/>
                <a:ea typeface="Calibri"/>
                <a:cs typeface="Calibri"/>
                <a:sym typeface="Calibri"/>
              </a:rPr>
              <a:t>?</a:t>
            </a:r>
            <a:endParaRPr b="1" sz="19900">
              <a:solidFill>
                <a:srgbClr val="7030A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2000"/>
                                        <p:tgtEl>
                                          <p:spTgt spid="9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2000"/>
                                        <p:tgtEl>
                                          <p:spTgt spid="9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2000"/>
                                        <p:tgtEl>
                                          <p:spTgt spid="9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500"/>
                                        <p:tgtEl>
                                          <p:spTgt spid="927"/>
                                        </p:tgtEl>
                                      </p:cBhvr>
                                    </p:animEffect>
                                  </p:childTnLst>
                                </p:cTn>
                              </p:par>
                              <p:par>
                                <p:cTn fill="hold" nodeType="with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500"/>
                                        <p:tgtEl>
                                          <p:spTgt spid="917"/>
                                        </p:tgtEl>
                                      </p:cBhvr>
                                    </p:animEffect>
                                  </p:childTnLst>
                                </p:cTn>
                              </p:par>
                              <p:par>
                                <p:cTn fill="hold" nodeType="with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500"/>
                                        <p:tgtEl>
                                          <p:spTgt spid="921"/>
                                        </p:tgtEl>
                                      </p:cBhvr>
                                    </p:animEffect>
                                  </p:childTnLst>
                                </p:cTn>
                              </p:par>
                              <p:par>
                                <p:cTn fill="hold" nodeType="with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500"/>
                                        <p:tgtEl>
                                          <p:spTgt spid="924"/>
                                        </p:tgtEl>
                                      </p:cBhvr>
                                    </p:animEffect>
                                  </p:childTnLst>
                                </p:cTn>
                              </p:par>
                              <p:par>
                                <p:cTn fill="hold" nodeType="with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par>
                                <p:cTn fill="hold" nodeType="with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500"/>
                                        <p:tgtEl>
                                          <p:spTgt spid="9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B3D7">
            <a:alpha val="71764"/>
          </a:srgbClr>
        </a:solidFill>
      </p:bgPr>
    </p:bg>
    <p:spTree>
      <p:nvGrpSpPr>
        <p:cNvPr id="941" name="Shape 941"/>
        <p:cNvGrpSpPr/>
        <p:nvPr/>
      </p:nvGrpSpPr>
      <p:grpSpPr>
        <a:xfrm>
          <a:off x="0" y="0"/>
          <a:ext cx="0" cy="0"/>
          <a:chOff x="0" y="0"/>
          <a:chExt cx="0" cy="0"/>
        </a:xfrm>
      </p:grpSpPr>
      <p:sp>
        <p:nvSpPr>
          <p:cNvPr id="942" name="Google Shape;942;p72"/>
          <p:cNvSpPr/>
          <p:nvPr/>
        </p:nvSpPr>
        <p:spPr>
          <a:xfrm>
            <a:off x="609600" y="2514600"/>
            <a:ext cx="1219200" cy="914400"/>
          </a:xfrm>
          <a:prstGeom prst="ellipse">
            <a:avLst/>
          </a:prstGeom>
          <a:noFill/>
          <a:ln cap="flat" cmpd="sng" w="25400">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3" name="Google Shape;943;p72"/>
          <p:cNvSpPr/>
          <p:nvPr/>
        </p:nvSpPr>
        <p:spPr>
          <a:xfrm rot="1611276">
            <a:off x="3206227" y="2657348"/>
            <a:ext cx="5607150" cy="2376547"/>
          </a:xfrm>
          <a:prstGeom prst="ellipse">
            <a:avLst/>
          </a:prstGeom>
          <a:noFill/>
          <a:ln cap="flat" cmpd="sng" w="25400">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4" name="Google Shape;944;p72"/>
          <p:cNvSpPr/>
          <p:nvPr/>
        </p:nvSpPr>
        <p:spPr>
          <a:xfrm>
            <a:off x="914400" y="2667000"/>
            <a:ext cx="607200" cy="609600"/>
          </a:xfrm>
          <a:prstGeom prst="donut">
            <a:avLst>
              <a:gd fmla="val 45692" name="adj"/>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945" name="Google Shape;945;p72"/>
          <p:cNvGrpSpPr/>
          <p:nvPr/>
        </p:nvGrpSpPr>
        <p:grpSpPr>
          <a:xfrm>
            <a:off x="2286000" y="4643400"/>
            <a:ext cx="3145032" cy="1758476"/>
            <a:chOff x="2286000" y="4643400"/>
            <a:chExt cx="3145032" cy="1758476"/>
          </a:xfrm>
        </p:grpSpPr>
        <p:pic>
          <p:nvPicPr>
            <p:cNvPr descr="C:\Users\Sourabh Nahata\Desktop\Untitlefhd.png" id="946" name="Google Shape;946;p72"/>
            <p:cNvPicPr preferRelativeResize="0"/>
            <p:nvPr/>
          </p:nvPicPr>
          <p:blipFill rotWithShape="1">
            <a:blip r:embed="rId3">
              <a:alphaModFix/>
            </a:blip>
            <a:srcRect b="19717" l="69212" r="23531" t="4928"/>
            <a:stretch/>
          </p:blipFill>
          <p:spPr>
            <a:xfrm>
              <a:off x="2803852" y="4643400"/>
              <a:ext cx="244148" cy="1224000"/>
            </a:xfrm>
            <a:prstGeom prst="rect">
              <a:avLst/>
            </a:prstGeom>
            <a:solidFill>
              <a:schemeClr val="dk1"/>
            </a:solidFill>
            <a:ln>
              <a:noFill/>
            </a:ln>
          </p:spPr>
        </p:pic>
        <p:grpSp>
          <p:nvGrpSpPr>
            <p:cNvPr id="947" name="Google Shape;947;p72"/>
            <p:cNvGrpSpPr/>
            <p:nvPr/>
          </p:nvGrpSpPr>
          <p:grpSpPr>
            <a:xfrm>
              <a:off x="2286000" y="4675356"/>
              <a:ext cx="3145032" cy="1726520"/>
              <a:chOff x="3505200" y="3276599"/>
              <a:chExt cx="5945982" cy="3049902"/>
            </a:xfrm>
          </p:grpSpPr>
          <p:sp>
            <p:nvSpPr>
              <p:cNvPr id="948" name="Google Shape;948;p72"/>
              <p:cNvSpPr/>
              <p:nvPr/>
            </p:nvSpPr>
            <p:spPr>
              <a:xfrm>
                <a:off x="3657601" y="3886199"/>
                <a:ext cx="2133599" cy="2362200"/>
              </a:xfrm>
              <a:prstGeom prst="star8">
                <a:avLst>
                  <a:gd fmla="val 0" name="adj"/>
                </a:avLst>
              </a:prstGeom>
              <a:solidFill>
                <a:schemeClr val="accent1"/>
              </a:solidFill>
              <a:ln cap="flat" cmpd="sng" w="952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9" name="Google Shape;949;p72"/>
              <p:cNvSpPr/>
              <p:nvPr/>
            </p:nvSpPr>
            <p:spPr>
              <a:xfrm>
                <a:off x="4572001" y="3276599"/>
                <a:ext cx="304799" cy="304801"/>
              </a:xfrm>
              <a:prstGeom prst="donut">
                <a:avLst>
                  <a:gd fmla="val 42395"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950" name="Google Shape;950;p72"/>
              <p:cNvCxnSpPr/>
              <p:nvPr/>
            </p:nvCxnSpPr>
            <p:spPr>
              <a:xfrm rot="5400000">
                <a:off x="4610100" y="3695700"/>
                <a:ext cx="228600" cy="1588"/>
              </a:xfrm>
              <a:prstGeom prst="straightConnector1">
                <a:avLst/>
              </a:prstGeom>
              <a:noFill/>
              <a:ln cap="flat" cmpd="sng" w="50800">
                <a:solidFill>
                  <a:schemeClr val="dk1"/>
                </a:solidFill>
                <a:prstDash val="solid"/>
                <a:round/>
                <a:headEnd len="sm" w="sm" type="none"/>
                <a:tailEnd len="sm" w="sm" type="none"/>
              </a:ln>
            </p:spPr>
          </p:cxnSp>
          <p:grpSp>
            <p:nvGrpSpPr>
              <p:cNvPr id="951" name="Google Shape;951;p72"/>
              <p:cNvGrpSpPr/>
              <p:nvPr/>
            </p:nvGrpSpPr>
            <p:grpSpPr>
              <a:xfrm>
                <a:off x="6096000" y="4800601"/>
                <a:ext cx="2438400" cy="990599"/>
                <a:chOff x="12649200" y="76201"/>
                <a:chExt cx="2438400" cy="990599"/>
              </a:xfrm>
            </p:grpSpPr>
            <p:cxnSp>
              <p:nvCxnSpPr>
                <p:cNvPr id="952" name="Google Shape;952;p72"/>
                <p:cNvCxnSpPr/>
                <p:nvPr/>
              </p:nvCxnSpPr>
              <p:spPr>
                <a:xfrm rot="5400000">
                  <a:off x="14629606" y="608806"/>
                  <a:ext cx="914400" cy="1588"/>
                </a:xfrm>
                <a:prstGeom prst="straightConnector1">
                  <a:avLst/>
                </a:prstGeom>
                <a:noFill/>
                <a:ln cap="rnd" cmpd="sng" w="88900">
                  <a:solidFill>
                    <a:srgbClr val="4A7DBA"/>
                  </a:solidFill>
                  <a:prstDash val="solid"/>
                  <a:round/>
                  <a:headEnd len="sm" w="sm" type="none"/>
                  <a:tailEnd len="sm" w="sm" type="none"/>
                </a:ln>
              </p:spPr>
            </p:cxnSp>
            <p:cxnSp>
              <p:nvCxnSpPr>
                <p:cNvPr id="953" name="Google Shape;953;p72"/>
                <p:cNvCxnSpPr/>
                <p:nvPr/>
              </p:nvCxnSpPr>
              <p:spPr>
                <a:xfrm>
                  <a:off x="12649200" y="914400"/>
                  <a:ext cx="609600" cy="76200"/>
                </a:xfrm>
                <a:prstGeom prst="straightConnector1">
                  <a:avLst/>
                </a:prstGeom>
                <a:noFill/>
                <a:ln cap="sq" cmpd="sng" w="34925">
                  <a:solidFill>
                    <a:schemeClr val="dk1"/>
                  </a:solidFill>
                  <a:prstDash val="dot"/>
                  <a:round/>
                  <a:headEnd len="sm" w="sm" type="none"/>
                  <a:tailEnd len="sm" w="sm" type="none"/>
                </a:ln>
              </p:spPr>
            </p:cxnSp>
            <p:cxnSp>
              <p:nvCxnSpPr>
                <p:cNvPr id="954" name="Google Shape;954;p72"/>
                <p:cNvCxnSpPr/>
                <p:nvPr/>
              </p:nvCxnSpPr>
              <p:spPr>
                <a:xfrm rot="5400000">
                  <a:off x="12291814" y="443252"/>
                  <a:ext cx="828533" cy="113762"/>
                </a:xfrm>
                <a:prstGeom prst="straightConnector1">
                  <a:avLst/>
                </a:prstGeom>
                <a:noFill/>
                <a:ln cap="rnd" cmpd="sng" w="76200">
                  <a:solidFill>
                    <a:schemeClr val="dk1"/>
                  </a:solidFill>
                  <a:prstDash val="solid"/>
                  <a:round/>
                  <a:headEnd len="sm" w="sm" type="none"/>
                  <a:tailEnd len="sm" w="sm" type="none"/>
                </a:ln>
              </p:spPr>
            </p:cxnSp>
            <p:cxnSp>
              <p:nvCxnSpPr>
                <p:cNvPr id="955" name="Google Shape;955;p72"/>
                <p:cNvCxnSpPr/>
                <p:nvPr/>
              </p:nvCxnSpPr>
              <p:spPr>
                <a:xfrm>
                  <a:off x="12725618" y="76201"/>
                  <a:ext cx="533182" cy="76199"/>
                </a:xfrm>
                <a:prstGeom prst="straightConnector1">
                  <a:avLst/>
                </a:prstGeom>
                <a:noFill/>
                <a:ln cap="rnd" cmpd="sng" w="63500">
                  <a:solidFill>
                    <a:schemeClr val="dk1"/>
                  </a:solidFill>
                  <a:prstDash val="solid"/>
                  <a:round/>
                  <a:headEnd len="sm" w="sm" type="none"/>
                  <a:tailEnd len="sm" w="sm" type="none"/>
                </a:ln>
              </p:spPr>
            </p:cxnSp>
            <p:cxnSp>
              <p:nvCxnSpPr>
                <p:cNvPr id="956" name="Google Shape;956;p72"/>
                <p:cNvCxnSpPr/>
                <p:nvPr/>
              </p:nvCxnSpPr>
              <p:spPr>
                <a:xfrm>
                  <a:off x="13258800" y="152400"/>
                  <a:ext cx="1828800" cy="1"/>
                </a:xfrm>
                <a:prstGeom prst="straightConnector1">
                  <a:avLst/>
                </a:prstGeom>
                <a:noFill/>
                <a:ln cap="flat" cmpd="sng" w="63500">
                  <a:solidFill>
                    <a:schemeClr val="dk1"/>
                  </a:solidFill>
                  <a:prstDash val="solid"/>
                  <a:round/>
                  <a:headEnd len="sm" w="sm" type="none"/>
                  <a:tailEnd len="sm" w="sm" type="none"/>
                </a:ln>
              </p:spPr>
            </p:cxnSp>
            <p:cxnSp>
              <p:nvCxnSpPr>
                <p:cNvPr id="957" name="Google Shape;957;p72"/>
                <p:cNvCxnSpPr/>
                <p:nvPr/>
              </p:nvCxnSpPr>
              <p:spPr>
                <a:xfrm>
                  <a:off x="13258800" y="990600"/>
                  <a:ext cx="1828800" cy="76200"/>
                </a:xfrm>
                <a:prstGeom prst="straightConnector1">
                  <a:avLst/>
                </a:prstGeom>
                <a:noFill/>
                <a:ln cap="sq" cmpd="sng" w="34925">
                  <a:solidFill>
                    <a:schemeClr val="dk1"/>
                  </a:solidFill>
                  <a:prstDash val="dot"/>
                  <a:round/>
                  <a:headEnd len="sm" w="sm" type="none"/>
                  <a:tailEnd len="sm" w="sm" type="none"/>
                </a:ln>
              </p:spPr>
            </p:cxnSp>
          </p:grpSp>
          <p:grpSp>
            <p:nvGrpSpPr>
              <p:cNvPr id="958" name="Google Shape;958;p72"/>
              <p:cNvGrpSpPr/>
              <p:nvPr/>
            </p:nvGrpSpPr>
            <p:grpSpPr>
              <a:xfrm>
                <a:off x="3505200" y="3810000"/>
                <a:ext cx="5105545" cy="2516501"/>
                <a:chOff x="10210800" y="2057400"/>
                <a:chExt cx="5105545" cy="2516501"/>
              </a:xfrm>
            </p:grpSpPr>
            <p:grpSp>
              <p:nvGrpSpPr>
                <p:cNvPr id="959" name="Google Shape;959;p72"/>
                <p:cNvGrpSpPr/>
                <p:nvPr/>
              </p:nvGrpSpPr>
              <p:grpSpPr>
                <a:xfrm>
                  <a:off x="10210800" y="2057400"/>
                  <a:ext cx="5105545" cy="2516501"/>
                  <a:chOff x="10818812" y="1676400"/>
                  <a:chExt cx="5105545" cy="2516501"/>
                </a:xfrm>
              </p:grpSpPr>
              <p:sp>
                <p:nvSpPr>
                  <p:cNvPr id="960" name="Google Shape;960;p72"/>
                  <p:cNvSpPr/>
                  <p:nvPr/>
                </p:nvSpPr>
                <p:spPr>
                  <a:xfrm>
                    <a:off x="10818812" y="1676400"/>
                    <a:ext cx="2438400" cy="2514600"/>
                  </a:xfrm>
                  <a:prstGeom prst="blockArc">
                    <a:avLst>
                      <a:gd fmla="val 5384718" name="adj1"/>
                      <a:gd fmla="val 10762459" name="adj2"/>
                      <a:gd fmla="val 2518" name="adj3"/>
                    </a:avLst>
                  </a:prstGeom>
                  <a:noFill/>
                  <a:ln cap="flat" cmpd="sng" w="19050">
                    <a:solidFill>
                      <a:srgbClr val="17365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72"/>
                  <p:cNvSpPr/>
                  <p:nvPr/>
                </p:nvSpPr>
                <p:spPr>
                  <a:xfrm>
                    <a:off x="10818812" y="1676400"/>
                    <a:ext cx="2438400" cy="2514600"/>
                  </a:xfrm>
                  <a:prstGeom prst="blockArc">
                    <a:avLst>
                      <a:gd fmla="val 10803559" name="adj1"/>
                      <a:gd fmla="val 1685937" name="adj2"/>
                      <a:gd fmla="val 265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cxnSp>
                <p:nvCxnSpPr>
                  <p:cNvPr id="962" name="Google Shape;962;p72"/>
                  <p:cNvCxnSpPr>
                    <a:stCxn id="960" idx="0"/>
                  </p:cNvCxnSpPr>
                  <p:nvPr/>
                </p:nvCxnSpPr>
                <p:spPr>
                  <a:xfrm>
                    <a:off x="12043857" y="4162301"/>
                    <a:ext cx="3880500" cy="30600"/>
                  </a:xfrm>
                  <a:prstGeom prst="straightConnector1">
                    <a:avLst/>
                  </a:prstGeom>
                  <a:noFill/>
                  <a:ln cap="flat" cmpd="sng" w="88900">
                    <a:solidFill>
                      <a:schemeClr val="dk1"/>
                    </a:solidFill>
                    <a:prstDash val="solid"/>
                    <a:round/>
                    <a:headEnd len="sm" w="sm" type="none"/>
                    <a:tailEnd len="sm" w="sm" type="none"/>
                  </a:ln>
                </p:spPr>
              </p:cxnSp>
              <p:cxnSp>
                <p:nvCxnSpPr>
                  <p:cNvPr id="963" name="Google Shape;963;p72"/>
                  <p:cNvCxnSpPr/>
                  <p:nvPr/>
                </p:nvCxnSpPr>
                <p:spPr>
                  <a:xfrm rot="420000">
                    <a:off x="13105281" y="3505517"/>
                    <a:ext cx="308874" cy="3175"/>
                  </a:xfrm>
                  <a:prstGeom prst="straightConnector1">
                    <a:avLst/>
                  </a:prstGeom>
                  <a:noFill/>
                  <a:ln cap="rnd" cmpd="sng" w="92075">
                    <a:solidFill>
                      <a:schemeClr val="dk1"/>
                    </a:solidFill>
                    <a:prstDash val="solid"/>
                    <a:round/>
                    <a:headEnd len="sm" w="sm" type="none"/>
                    <a:tailEnd len="sm" w="sm" type="none"/>
                  </a:ln>
                </p:spPr>
              </p:cxnSp>
              <p:cxnSp>
                <p:nvCxnSpPr>
                  <p:cNvPr id="964" name="Google Shape;964;p72"/>
                  <p:cNvCxnSpPr/>
                  <p:nvPr/>
                </p:nvCxnSpPr>
                <p:spPr>
                  <a:xfrm rot="5400000">
                    <a:off x="13105606" y="3810000"/>
                    <a:ext cx="608806" cy="794"/>
                  </a:xfrm>
                  <a:prstGeom prst="straightConnector1">
                    <a:avLst/>
                  </a:prstGeom>
                  <a:noFill/>
                  <a:ln cap="rnd" cmpd="sng" w="76200">
                    <a:solidFill>
                      <a:schemeClr val="dk1"/>
                    </a:solidFill>
                    <a:prstDash val="solid"/>
                    <a:round/>
                    <a:headEnd len="sm" w="sm" type="none"/>
                    <a:tailEnd len="sm" w="sm" type="none"/>
                  </a:ln>
                </p:spPr>
              </p:cxnSp>
              <p:cxnSp>
                <p:nvCxnSpPr>
                  <p:cNvPr id="965" name="Google Shape;965;p72"/>
                  <p:cNvCxnSpPr/>
                  <p:nvPr/>
                </p:nvCxnSpPr>
                <p:spPr>
                  <a:xfrm rot="5400000">
                    <a:off x="12800806" y="3810000"/>
                    <a:ext cx="608806" cy="794"/>
                  </a:xfrm>
                  <a:prstGeom prst="straightConnector1">
                    <a:avLst/>
                  </a:prstGeom>
                  <a:noFill/>
                  <a:ln cap="rnd" cmpd="sng" w="92075">
                    <a:solidFill>
                      <a:schemeClr val="dk1"/>
                    </a:solidFill>
                    <a:prstDash val="solid"/>
                    <a:round/>
                    <a:headEnd len="sm" w="sm" type="none"/>
                    <a:tailEnd len="sm" w="sm" type="none"/>
                  </a:ln>
                </p:spPr>
              </p:cxnSp>
            </p:grpSp>
            <p:cxnSp>
              <p:nvCxnSpPr>
                <p:cNvPr id="966" name="Google Shape;966;p72"/>
                <p:cNvCxnSpPr/>
                <p:nvPr/>
              </p:nvCxnSpPr>
              <p:spPr>
                <a:xfrm>
                  <a:off x="12571931" y="3006728"/>
                  <a:ext cx="305869" cy="41272"/>
                </a:xfrm>
                <a:prstGeom prst="straightConnector1">
                  <a:avLst/>
                </a:prstGeom>
                <a:noFill/>
                <a:ln cap="flat" cmpd="sng" w="63500">
                  <a:solidFill>
                    <a:schemeClr val="dk1"/>
                  </a:solidFill>
                  <a:prstDash val="solid"/>
                  <a:round/>
                  <a:headEnd len="sm" w="sm" type="none"/>
                  <a:tailEnd len="sm" w="sm" type="none"/>
                </a:ln>
              </p:spPr>
            </p:cxnSp>
          </p:grpSp>
          <p:grpSp>
            <p:nvGrpSpPr>
              <p:cNvPr id="967" name="Google Shape;967;p72"/>
              <p:cNvGrpSpPr/>
              <p:nvPr/>
            </p:nvGrpSpPr>
            <p:grpSpPr>
              <a:xfrm>
                <a:off x="8534400" y="4875212"/>
                <a:ext cx="916782" cy="1449388"/>
                <a:chOff x="15315406" y="1143000"/>
                <a:chExt cx="916782" cy="1296988"/>
              </a:xfrm>
            </p:grpSpPr>
            <p:cxnSp>
              <p:nvCxnSpPr>
                <p:cNvPr id="968" name="Google Shape;968;p72"/>
                <p:cNvCxnSpPr/>
                <p:nvPr/>
              </p:nvCxnSpPr>
              <p:spPr>
                <a:xfrm rot="5400000">
                  <a:off x="15125700" y="2247900"/>
                  <a:ext cx="381000" cy="1588"/>
                </a:xfrm>
                <a:prstGeom prst="straightConnector1">
                  <a:avLst/>
                </a:prstGeom>
                <a:noFill/>
                <a:ln cap="rnd" cmpd="sng" w="88900">
                  <a:solidFill>
                    <a:schemeClr val="dk1"/>
                  </a:solidFill>
                  <a:prstDash val="solid"/>
                  <a:round/>
                  <a:headEnd len="sm" w="sm" type="none"/>
                  <a:tailEnd len="sm" w="sm" type="none"/>
                </a:ln>
              </p:spPr>
            </p:cxnSp>
            <p:cxnSp>
              <p:nvCxnSpPr>
                <p:cNvPr id="969" name="Google Shape;969;p72"/>
                <p:cNvCxnSpPr/>
                <p:nvPr/>
              </p:nvCxnSpPr>
              <p:spPr>
                <a:xfrm>
                  <a:off x="15316200" y="2438400"/>
                  <a:ext cx="914400" cy="1588"/>
                </a:xfrm>
                <a:prstGeom prst="straightConnector1">
                  <a:avLst/>
                </a:prstGeom>
                <a:noFill/>
                <a:ln cap="flat" cmpd="sng" w="88900">
                  <a:solidFill>
                    <a:schemeClr val="dk1"/>
                  </a:solidFill>
                  <a:prstDash val="solid"/>
                  <a:round/>
                  <a:headEnd len="sm" w="sm" type="none"/>
                  <a:tailEnd len="sm" w="sm" type="none"/>
                </a:ln>
              </p:spPr>
            </p:cxnSp>
            <p:cxnSp>
              <p:nvCxnSpPr>
                <p:cNvPr id="970" name="Google Shape;970;p72"/>
                <p:cNvCxnSpPr/>
                <p:nvPr/>
              </p:nvCxnSpPr>
              <p:spPr>
                <a:xfrm>
                  <a:off x="15316200" y="1143000"/>
                  <a:ext cx="914400" cy="1588"/>
                </a:xfrm>
                <a:prstGeom prst="straightConnector1">
                  <a:avLst/>
                </a:prstGeom>
                <a:noFill/>
                <a:ln cap="flat" cmpd="sng" w="88900">
                  <a:solidFill>
                    <a:schemeClr val="dk1"/>
                  </a:solidFill>
                  <a:prstDash val="solid"/>
                  <a:round/>
                  <a:headEnd len="sm" w="sm" type="none"/>
                  <a:tailEnd len="sm" w="sm" type="none"/>
                </a:ln>
              </p:spPr>
            </p:cxnSp>
            <p:cxnSp>
              <p:nvCxnSpPr>
                <p:cNvPr id="971" name="Google Shape;971;p72"/>
                <p:cNvCxnSpPr/>
                <p:nvPr/>
              </p:nvCxnSpPr>
              <p:spPr>
                <a:xfrm rot="5400000">
                  <a:off x="15583693" y="1790700"/>
                  <a:ext cx="1295400" cy="1588"/>
                </a:xfrm>
                <a:prstGeom prst="straightConnector1">
                  <a:avLst/>
                </a:prstGeom>
                <a:noFill/>
                <a:ln cap="rnd" cmpd="sng" w="88900">
                  <a:solidFill>
                    <a:schemeClr val="dk1"/>
                  </a:solidFill>
                  <a:prstDash val="solid"/>
                  <a:round/>
                  <a:headEnd len="sm" w="sm" type="none"/>
                  <a:tailEnd len="sm" w="sm" type="none"/>
                </a:ln>
              </p:spPr>
            </p:cxnSp>
            <p:sp>
              <p:nvSpPr>
                <p:cNvPr id="972" name="Google Shape;972;p72"/>
                <p:cNvSpPr/>
                <p:nvPr/>
              </p:nvSpPr>
              <p:spPr>
                <a:xfrm>
                  <a:off x="15316200" y="2057400"/>
                  <a:ext cx="914400" cy="3810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73" name="Google Shape;973;p72"/>
                <p:cNvCxnSpPr/>
                <p:nvPr/>
              </p:nvCxnSpPr>
              <p:spPr>
                <a:xfrm rot="5400000">
                  <a:off x="15621000" y="1600200"/>
                  <a:ext cx="914400" cy="1588"/>
                </a:xfrm>
                <a:prstGeom prst="straightConnector1">
                  <a:avLst/>
                </a:prstGeom>
                <a:noFill/>
                <a:ln cap="flat" cmpd="sng" w="9525">
                  <a:solidFill>
                    <a:schemeClr val="dk1"/>
                  </a:solidFill>
                  <a:prstDash val="solid"/>
                  <a:round/>
                  <a:headEnd len="sm" w="sm" type="none"/>
                  <a:tailEnd len="sm" w="sm" type="none"/>
                </a:ln>
              </p:spPr>
            </p:cxnSp>
            <p:cxnSp>
              <p:nvCxnSpPr>
                <p:cNvPr id="974" name="Google Shape;974;p72"/>
                <p:cNvCxnSpPr/>
                <p:nvPr/>
              </p:nvCxnSpPr>
              <p:spPr>
                <a:xfrm rot="5400000">
                  <a:off x="154678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975" name="Google Shape;975;p72"/>
                <p:cNvCxnSpPr/>
                <p:nvPr/>
              </p:nvCxnSpPr>
              <p:spPr>
                <a:xfrm rot="5400000">
                  <a:off x="153154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976" name="Google Shape;976;p72"/>
                <p:cNvCxnSpPr/>
                <p:nvPr/>
              </p:nvCxnSpPr>
              <p:spPr>
                <a:xfrm rot="5400000">
                  <a:off x="151645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977" name="Google Shape;977;p72"/>
                <p:cNvCxnSpPr/>
                <p:nvPr/>
              </p:nvCxnSpPr>
              <p:spPr>
                <a:xfrm rot="5400000">
                  <a:off x="150121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978" name="Google Shape;978;p72"/>
                <p:cNvCxnSpPr/>
                <p:nvPr/>
              </p:nvCxnSpPr>
              <p:spPr>
                <a:xfrm>
                  <a:off x="15317788" y="1979612"/>
                  <a:ext cx="912812" cy="1588"/>
                </a:xfrm>
                <a:prstGeom prst="straightConnector1">
                  <a:avLst/>
                </a:prstGeom>
                <a:noFill/>
                <a:ln cap="flat" cmpd="sng" w="9525">
                  <a:solidFill>
                    <a:schemeClr val="dk1"/>
                  </a:solidFill>
                  <a:prstDash val="solid"/>
                  <a:round/>
                  <a:headEnd len="sm" w="sm" type="none"/>
                  <a:tailEnd len="sm" w="sm" type="none"/>
                </a:ln>
              </p:spPr>
            </p:cxnSp>
            <p:cxnSp>
              <p:nvCxnSpPr>
                <p:cNvPr id="979" name="Google Shape;979;p72"/>
                <p:cNvCxnSpPr/>
                <p:nvPr/>
              </p:nvCxnSpPr>
              <p:spPr>
                <a:xfrm>
                  <a:off x="15316200" y="19050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980" name="Google Shape;980;p72"/>
                <p:cNvCxnSpPr/>
                <p:nvPr/>
              </p:nvCxnSpPr>
              <p:spPr>
                <a:xfrm>
                  <a:off x="15316200" y="18288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981" name="Google Shape;981;p72"/>
                <p:cNvCxnSpPr/>
                <p:nvPr/>
              </p:nvCxnSpPr>
              <p:spPr>
                <a:xfrm>
                  <a:off x="15316200" y="1751012"/>
                  <a:ext cx="912812" cy="1588"/>
                </a:xfrm>
                <a:prstGeom prst="straightConnector1">
                  <a:avLst/>
                </a:prstGeom>
                <a:noFill/>
                <a:ln cap="flat" cmpd="sng" w="9525">
                  <a:solidFill>
                    <a:schemeClr val="dk1"/>
                  </a:solidFill>
                  <a:prstDash val="solid"/>
                  <a:round/>
                  <a:headEnd len="sm" w="sm" type="none"/>
                  <a:tailEnd len="sm" w="sm" type="none"/>
                </a:ln>
              </p:spPr>
            </p:cxnSp>
            <p:cxnSp>
              <p:nvCxnSpPr>
                <p:cNvPr id="982" name="Google Shape;982;p72"/>
                <p:cNvCxnSpPr/>
                <p:nvPr/>
              </p:nvCxnSpPr>
              <p:spPr>
                <a:xfrm>
                  <a:off x="15316200" y="1674812"/>
                  <a:ext cx="912812" cy="1588"/>
                </a:xfrm>
                <a:prstGeom prst="straightConnector1">
                  <a:avLst/>
                </a:prstGeom>
                <a:noFill/>
                <a:ln cap="flat" cmpd="sng" w="9525">
                  <a:solidFill>
                    <a:schemeClr val="dk1"/>
                  </a:solidFill>
                  <a:prstDash val="solid"/>
                  <a:round/>
                  <a:headEnd len="sm" w="sm" type="none"/>
                  <a:tailEnd len="sm" w="sm" type="none"/>
                </a:ln>
              </p:spPr>
            </p:cxnSp>
            <p:cxnSp>
              <p:nvCxnSpPr>
                <p:cNvPr id="983" name="Google Shape;983;p72"/>
                <p:cNvCxnSpPr/>
                <p:nvPr/>
              </p:nvCxnSpPr>
              <p:spPr>
                <a:xfrm>
                  <a:off x="15317788" y="16002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984" name="Google Shape;984;p72"/>
                <p:cNvCxnSpPr/>
                <p:nvPr/>
              </p:nvCxnSpPr>
              <p:spPr>
                <a:xfrm>
                  <a:off x="15316200" y="15240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985" name="Google Shape;985;p72"/>
                <p:cNvCxnSpPr/>
                <p:nvPr/>
              </p:nvCxnSpPr>
              <p:spPr>
                <a:xfrm>
                  <a:off x="15316200" y="14478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986" name="Google Shape;986;p72"/>
                <p:cNvCxnSpPr/>
                <p:nvPr/>
              </p:nvCxnSpPr>
              <p:spPr>
                <a:xfrm>
                  <a:off x="15392400" y="1295400"/>
                  <a:ext cx="836612" cy="1588"/>
                </a:xfrm>
                <a:prstGeom prst="straightConnector1">
                  <a:avLst/>
                </a:prstGeom>
                <a:noFill/>
                <a:ln cap="flat" cmpd="sng" w="9525">
                  <a:solidFill>
                    <a:schemeClr val="dk1"/>
                  </a:solidFill>
                  <a:prstDash val="solid"/>
                  <a:round/>
                  <a:headEnd len="sm" w="sm" type="none"/>
                  <a:tailEnd len="sm" w="sm" type="none"/>
                </a:ln>
              </p:spPr>
            </p:cxnSp>
            <p:cxnSp>
              <p:nvCxnSpPr>
                <p:cNvPr id="987" name="Google Shape;987;p72"/>
                <p:cNvCxnSpPr/>
                <p:nvPr/>
              </p:nvCxnSpPr>
              <p:spPr>
                <a:xfrm>
                  <a:off x="15392400" y="1371600"/>
                  <a:ext cx="836612" cy="1588"/>
                </a:xfrm>
                <a:prstGeom prst="straightConnector1">
                  <a:avLst/>
                </a:prstGeom>
                <a:noFill/>
                <a:ln cap="flat" cmpd="sng" w="9525">
                  <a:solidFill>
                    <a:schemeClr val="dk1"/>
                  </a:solidFill>
                  <a:prstDash val="solid"/>
                  <a:round/>
                  <a:headEnd len="sm" w="sm" type="none"/>
                  <a:tailEnd len="sm" w="sm" type="none"/>
                </a:ln>
              </p:spPr>
            </p:cxnSp>
            <p:cxnSp>
              <p:nvCxnSpPr>
                <p:cNvPr id="988" name="Google Shape;988;p72"/>
                <p:cNvCxnSpPr/>
                <p:nvPr/>
              </p:nvCxnSpPr>
              <p:spPr>
                <a:xfrm>
                  <a:off x="15316200" y="12192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989" name="Google Shape;989;p72"/>
                <p:cNvCxnSpPr/>
                <p:nvPr/>
              </p:nvCxnSpPr>
              <p:spPr>
                <a:xfrm rot="5400000">
                  <a:off x="153916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990" name="Google Shape;990;p72"/>
                <p:cNvCxnSpPr/>
                <p:nvPr/>
              </p:nvCxnSpPr>
              <p:spPr>
                <a:xfrm rot="5400000">
                  <a:off x="155455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991" name="Google Shape;991;p72"/>
                <p:cNvCxnSpPr/>
                <p:nvPr/>
              </p:nvCxnSpPr>
              <p:spPr>
                <a:xfrm rot="5400000">
                  <a:off x="156964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992" name="Google Shape;992;p72"/>
                <p:cNvCxnSpPr/>
                <p:nvPr/>
              </p:nvCxnSpPr>
              <p:spPr>
                <a:xfrm rot="5400000">
                  <a:off x="152407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993" name="Google Shape;993;p72"/>
                <p:cNvCxnSpPr/>
                <p:nvPr/>
              </p:nvCxnSpPr>
              <p:spPr>
                <a:xfrm rot="5400000">
                  <a:off x="150868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994" name="Google Shape;994;p72"/>
                <p:cNvCxnSpPr/>
                <p:nvPr/>
              </p:nvCxnSpPr>
              <p:spPr>
                <a:xfrm rot="5400000">
                  <a:off x="14897100" y="1638300"/>
                  <a:ext cx="990600" cy="1588"/>
                </a:xfrm>
                <a:prstGeom prst="straightConnector1">
                  <a:avLst/>
                </a:prstGeom>
                <a:noFill/>
                <a:ln cap="flat" cmpd="sng" w="9525">
                  <a:solidFill>
                    <a:schemeClr val="dk1"/>
                  </a:solidFill>
                  <a:prstDash val="solid"/>
                  <a:round/>
                  <a:headEnd len="sm" w="sm" type="none"/>
                  <a:tailEnd len="sm" w="sm" type="none"/>
                </a:ln>
              </p:spPr>
            </p:cxnSp>
            <p:cxnSp>
              <p:nvCxnSpPr>
                <p:cNvPr id="995" name="Google Shape;995;p72"/>
                <p:cNvCxnSpPr/>
                <p:nvPr/>
              </p:nvCxnSpPr>
              <p:spPr>
                <a:xfrm rot="5400000">
                  <a:off x="14859000" y="1600200"/>
                  <a:ext cx="914400" cy="1588"/>
                </a:xfrm>
                <a:prstGeom prst="straightConnector1">
                  <a:avLst/>
                </a:prstGeom>
                <a:noFill/>
                <a:ln cap="rnd" cmpd="sng" w="88900">
                  <a:solidFill>
                    <a:schemeClr val="dk1"/>
                  </a:solidFill>
                  <a:prstDash val="solid"/>
                  <a:round/>
                  <a:headEnd len="sm" w="sm" type="none"/>
                  <a:tailEnd len="sm" w="sm" type="none"/>
                </a:ln>
              </p:spPr>
            </p:cxnSp>
          </p:grpSp>
          <p:sp>
            <p:nvSpPr>
              <p:cNvPr id="996" name="Google Shape;996;p72"/>
              <p:cNvSpPr/>
              <p:nvPr/>
            </p:nvSpPr>
            <p:spPr>
              <a:xfrm>
                <a:off x="4572000" y="4876800"/>
                <a:ext cx="304800" cy="304800"/>
              </a:xfrm>
              <a:prstGeom prst="donut">
                <a:avLst>
                  <a:gd fmla="val 27084"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997" name="Google Shape;997;p72"/>
          <p:cNvSpPr/>
          <p:nvPr/>
        </p:nvSpPr>
        <p:spPr>
          <a:xfrm>
            <a:off x="838200" y="2590800"/>
            <a:ext cx="762000" cy="762000"/>
          </a:xfrm>
          <a:prstGeom prst="donut">
            <a:avLst>
              <a:gd fmla="val 3334"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998" name="Google Shape;998;p72"/>
          <p:cNvCxnSpPr>
            <a:endCxn id="949" idx="7"/>
          </p:cNvCxnSpPr>
          <p:nvPr/>
        </p:nvCxnSpPr>
        <p:spPr>
          <a:xfrm>
            <a:off x="1247276" y="2960025"/>
            <a:ext cx="1740600" cy="1740600"/>
          </a:xfrm>
          <a:prstGeom prst="straightConnector1">
            <a:avLst/>
          </a:prstGeom>
          <a:noFill/>
          <a:ln cap="flat" cmpd="sng" w="9525">
            <a:solidFill>
              <a:schemeClr val="dk1"/>
            </a:solidFill>
            <a:prstDash val="solid"/>
            <a:round/>
            <a:headEnd len="sm" w="sm" type="none"/>
            <a:tailEnd len="sm" w="sm" type="none"/>
          </a:ln>
        </p:spPr>
      </p:cxnSp>
      <p:cxnSp>
        <p:nvCxnSpPr>
          <p:cNvPr id="999" name="Google Shape;999;p72"/>
          <p:cNvCxnSpPr>
            <a:endCxn id="949" idx="3"/>
          </p:cNvCxnSpPr>
          <p:nvPr/>
        </p:nvCxnSpPr>
        <p:spPr>
          <a:xfrm>
            <a:off x="1202277" y="2987832"/>
            <a:ext cx="1671600" cy="1834800"/>
          </a:xfrm>
          <a:prstGeom prst="straightConnector1">
            <a:avLst/>
          </a:prstGeom>
          <a:noFill/>
          <a:ln cap="flat" cmpd="sng" w="9525">
            <a:solidFill>
              <a:schemeClr val="dk1"/>
            </a:solidFill>
            <a:prstDash val="solid"/>
            <a:round/>
            <a:headEnd len="sm" w="sm" type="none"/>
            <a:tailEnd len="sm" w="sm" type="none"/>
          </a:ln>
        </p:spPr>
      </p:cxnSp>
      <p:sp>
        <p:nvSpPr>
          <p:cNvPr id="1000" name="Google Shape;1000;p72"/>
          <p:cNvSpPr/>
          <p:nvPr/>
        </p:nvSpPr>
        <p:spPr>
          <a:xfrm>
            <a:off x="3810000" y="2275188"/>
            <a:ext cx="1905000" cy="1600200"/>
          </a:xfrm>
          <a:prstGeom prst="ellipse">
            <a:avLst/>
          </a:prstGeom>
          <a:solidFill>
            <a:schemeClr val="lt1">
              <a:alpha val="52941"/>
            </a:schemeClr>
          </a:solidFill>
          <a:ln cap="flat" cmpd="sng" w="19050">
            <a:solidFill>
              <a:schemeClr val="lt1">
                <a:alpha val="83921"/>
              </a:schemeClr>
            </a:solidFill>
            <a:prstDash val="solid"/>
            <a:round/>
            <a:headEnd len="sm" w="sm" type="none"/>
            <a:tailEnd len="sm" w="sm" type="none"/>
          </a:ln>
          <a:effectLst>
            <a:outerShdw blurRad="50800" sx="102000" rotWithShape="0" algn="tr" dir="3600000" dist="12700" sy="102000">
              <a:srgbClr val="000000">
                <a:alpha val="6078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1" name="Google Shape;1001;p72"/>
          <p:cNvSpPr/>
          <p:nvPr/>
        </p:nvSpPr>
        <p:spPr>
          <a:xfrm>
            <a:off x="5562600" y="3341988"/>
            <a:ext cx="152400" cy="304800"/>
          </a:xfrm>
          <a:prstGeom prst="donut">
            <a:avLst>
              <a:gd fmla="val 44076" name="adj"/>
            </a:avLst>
          </a:prstGeom>
          <a:solidFill>
            <a:schemeClr val="dk1">
              <a:alpha val="4666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72"/>
          <p:cNvSpPr/>
          <p:nvPr/>
        </p:nvSpPr>
        <p:spPr>
          <a:xfrm>
            <a:off x="5562600" y="3724576"/>
            <a:ext cx="457200" cy="457200"/>
          </a:xfrm>
          <a:prstGeom prst="star8">
            <a:avLst>
              <a:gd fmla="val 18581" name="adj"/>
            </a:avLst>
          </a:prstGeom>
          <a:noFill/>
          <a:ln cap="flat" cmpd="sng" w="25400">
            <a:solidFill>
              <a:schemeClr val="dk1">
                <a:alpha val="73725"/>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03" name="Google Shape;1003;p72"/>
          <p:cNvGrpSpPr/>
          <p:nvPr/>
        </p:nvGrpSpPr>
        <p:grpSpPr>
          <a:xfrm>
            <a:off x="5847347" y="3875716"/>
            <a:ext cx="1335034" cy="992017"/>
            <a:chOff x="9014429" y="3519552"/>
            <a:chExt cx="3423168" cy="2543631"/>
          </a:xfrm>
        </p:grpSpPr>
        <p:sp>
          <p:nvSpPr>
            <p:cNvPr id="1004" name="Google Shape;1004;p72"/>
            <p:cNvSpPr/>
            <p:nvPr/>
          </p:nvSpPr>
          <p:spPr>
            <a:xfrm rot="2091451">
              <a:off x="11366010" y="4716287"/>
              <a:ext cx="825990" cy="1118730"/>
            </a:xfrm>
            <a:prstGeom prst="arc">
              <a:avLst>
                <a:gd fmla="val 2503100" name="adj1"/>
                <a:gd fmla="val 19328691" name="adj2"/>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05" name="Google Shape;1005;p72"/>
            <p:cNvSpPr/>
            <p:nvPr/>
          </p:nvSpPr>
          <p:spPr>
            <a:xfrm rot="2091451">
              <a:off x="10937142" y="4414718"/>
              <a:ext cx="1141155" cy="1452681"/>
            </a:xfrm>
            <a:prstGeom prst="arc">
              <a:avLst>
                <a:gd fmla="val 5499984" name="adj1"/>
                <a:gd fmla="val 15570075" name="adj2"/>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06" name="Google Shape;1006;p72"/>
            <p:cNvSpPr/>
            <p:nvPr/>
          </p:nvSpPr>
          <p:spPr>
            <a:xfrm rot="2091451">
              <a:off x="9724356" y="3719603"/>
              <a:ext cx="726322" cy="1403789"/>
            </a:xfrm>
            <a:prstGeom prst="arc">
              <a:avLst>
                <a:gd fmla="val 5628501" name="adj1"/>
                <a:gd fmla="val 15419135" name="adj2"/>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07" name="Google Shape;1007;p72"/>
            <p:cNvSpPr/>
            <p:nvPr/>
          </p:nvSpPr>
          <p:spPr>
            <a:xfrm rot="2091451">
              <a:off x="9277616" y="3680312"/>
              <a:ext cx="944792" cy="1217579"/>
            </a:xfrm>
            <a:prstGeom prst="arc">
              <a:avLst>
                <a:gd fmla="val 6278023" name="adj1"/>
                <a:gd fmla="val 15419135" name="adj2"/>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08" name="Google Shape;1008;p72"/>
            <p:cNvCxnSpPr>
              <a:stCxn id="1005" idx="0"/>
            </p:cNvCxnSpPr>
            <p:nvPr/>
          </p:nvCxnSpPr>
          <p:spPr>
            <a:xfrm flipH="1" rot="10800000">
              <a:off x="11075545" y="5715299"/>
              <a:ext cx="354600" cy="9300"/>
            </a:xfrm>
            <a:prstGeom prst="straightConnector1">
              <a:avLst/>
            </a:prstGeom>
            <a:noFill/>
            <a:ln cap="flat" cmpd="sng" w="38100">
              <a:solidFill>
                <a:schemeClr val="dk1"/>
              </a:solidFill>
              <a:prstDash val="solid"/>
              <a:round/>
              <a:headEnd len="sm" w="sm" type="none"/>
              <a:tailEnd len="sm" w="sm" type="none"/>
            </a:ln>
          </p:spPr>
        </p:cxnSp>
        <p:cxnSp>
          <p:nvCxnSpPr>
            <p:cNvPr id="1009" name="Google Shape;1009;p72"/>
            <p:cNvCxnSpPr>
              <a:stCxn id="1005" idx="2"/>
            </p:cNvCxnSpPr>
            <p:nvPr/>
          </p:nvCxnSpPr>
          <p:spPr>
            <a:xfrm>
              <a:off x="11804259" y="4486089"/>
              <a:ext cx="235500" cy="314700"/>
            </a:xfrm>
            <a:prstGeom prst="straightConnector1">
              <a:avLst/>
            </a:prstGeom>
            <a:noFill/>
            <a:ln cap="flat" cmpd="sng" w="38100">
              <a:solidFill>
                <a:schemeClr val="dk1"/>
              </a:solidFill>
              <a:prstDash val="solid"/>
              <a:round/>
              <a:headEnd len="sm" w="sm" type="none"/>
              <a:tailEnd len="sm" w="sm" type="none"/>
            </a:ln>
          </p:spPr>
        </p:cxnSp>
        <p:cxnSp>
          <p:nvCxnSpPr>
            <p:cNvPr id="1010" name="Google Shape;1010;p72"/>
            <p:cNvCxnSpPr>
              <a:stCxn id="1006" idx="2"/>
              <a:endCxn id="1005" idx="2"/>
            </p:cNvCxnSpPr>
            <p:nvPr/>
          </p:nvCxnSpPr>
          <p:spPr>
            <a:xfrm>
              <a:off x="10332244" y="3810968"/>
              <a:ext cx="1472400" cy="675300"/>
            </a:xfrm>
            <a:prstGeom prst="straightConnector1">
              <a:avLst/>
            </a:prstGeom>
            <a:noFill/>
            <a:ln cap="flat" cmpd="sng" w="38100">
              <a:solidFill>
                <a:schemeClr val="dk1"/>
              </a:solidFill>
              <a:prstDash val="solid"/>
              <a:round/>
              <a:headEnd len="sm" w="sm" type="none"/>
              <a:tailEnd len="sm" w="sm" type="none"/>
            </a:ln>
          </p:spPr>
        </p:cxnSp>
        <p:cxnSp>
          <p:nvCxnSpPr>
            <p:cNvPr id="1011" name="Google Shape;1011;p72"/>
            <p:cNvCxnSpPr>
              <a:endCxn id="1005" idx="0"/>
            </p:cNvCxnSpPr>
            <p:nvPr/>
          </p:nvCxnSpPr>
          <p:spPr>
            <a:xfrm>
              <a:off x="9653245" y="4952999"/>
              <a:ext cx="1422300" cy="771600"/>
            </a:xfrm>
            <a:prstGeom prst="straightConnector1">
              <a:avLst/>
            </a:prstGeom>
            <a:noFill/>
            <a:ln cap="flat" cmpd="sng" w="38100">
              <a:solidFill>
                <a:schemeClr val="dk1"/>
              </a:solidFill>
              <a:prstDash val="solid"/>
              <a:round/>
              <a:headEnd len="sm" w="sm" type="none"/>
              <a:tailEnd len="sm" w="sm" type="none"/>
            </a:ln>
          </p:spPr>
        </p:cxnSp>
        <p:cxnSp>
          <p:nvCxnSpPr>
            <p:cNvPr id="1012" name="Google Shape;1012;p72"/>
            <p:cNvCxnSpPr/>
            <p:nvPr/>
          </p:nvCxnSpPr>
          <p:spPr>
            <a:xfrm>
              <a:off x="10134600" y="3886200"/>
              <a:ext cx="1295400" cy="609600"/>
            </a:xfrm>
            <a:prstGeom prst="straightConnector1">
              <a:avLst/>
            </a:prstGeom>
            <a:noFill/>
            <a:ln cap="flat" cmpd="sng" w="9525">
              <a:solidFill>
                <a:schemeClr val="dk1"/>
              </a:solidFill>
              <a:prstDash val="solid"/>
              <a:round/>
              <a:headEnd len="sm" w="sm" type="none"/>
              <a:tailEnd len="sm" w="sm" type="none"/>
            </a:ln>
          </p:spPr>
        </p:cxnSp>
        <p:cxnSp>
          <p:nvCxnSpPr>
            <p:cNvPr id="1013" name="Google Shape;1013;p72"/>
            <p:cNvCxnSpPr/>
            <p:nvPr/>
          </p:nvCxnSpPr>
          <p:spPr>
            <a:xfrm>
              <a:off x="9906000" y="4038600"/>
              <a:ext cx="1295400" cy="609600"/>
            </a:xfrm>
            <a:prstGeom prst="straightConnector1">
              <a:avLst/>
            </a:prstGeom>
            <a:noFill/>
            <a:ln cap="flat" cmpd="sng" w="9525">
              <a:solidFill>
                <a:schemeClr val="dk1"/>
              </a:solidFill>
              <a:prstDash val="solid"/>
              <a:round/>
              <a:headEnd len="sm" w="sm" type="none"/>
              <a:tailEnd len="sm" w="sm" type="none"/>
            </a:ln>
          </p:spPr>
        </p:cxnSp>
        <p:cxnSp>
          <p:nvCxnSpPr>
            <p:cNvPr id="1014" name="Google Shape;1014;p72"/>
            <p:cNvCxnSpPr/>
            <p:nvPr/>
          </p:nvCxnSpPr>
          <p:spPr>
            <a:xfrm>
              <a:off x="9753600" y="4267200"/>
              <a:ext cx="1219200" cy="609600"/>
            </a:xfrm>
            <a:prstGeom prst="straightConnector1">
              <a:avLst/>
            </a:prstGeom>
            <a:noFill/>
            <a:ln cap="flat" cmpd="sng" w="9525">
              <a:solidFill>
                <a:schemeClr val="dk1"/>
              </a:solidFill>
              <a:prstDash val="solid"/>
              <a:round/>
              <a:headEnd len="sm" w="sm" type="none"/>
              <a:tailEnd len="sm" w="sm" type="none"/>
            </a:ln>
          </p:spPr>
        </p:cxnSp>
        <p:cxnSp>
          <p:nvCxnSpPr>
            <p:cNvPr id="1015" name="Google Shape;1015;p72"/>
            <p:cNvCxnSpPr/>
            <p:nvPr/>
          </p:nvCxnSpPr>
          <p:spPr>
            <a:xfrm>
              <a:off x="9601200" y="4572000"/>
              <a:ext cx="1295400" cy="685800"/>
            </a:xfrm>
            <a:prstGeom prst="straightConnector1">
              <a:avLst/>
            </a:prstGeom>
            <a:noFill/>
            <a:ln cap="flat" cmpd="sng" w="9525">
              <a:solidFill>
                <a:schemeClr val="dk1"/>
              </a:solidFill>
              <a:prstDash val="solid"/>
              <a:round/>
              <a:headEnd len="sm" w="sm" type="none"/>
              <a:tailEnd len="sm" w="sm" type="none"/>
            </a:ln>
          </p:spPr>
        </p:cxnSp>
        <p:cxnSp>
          <p:nvCxnSpPr>
            <p:cNvPr id="1016" name="Google Shape;1016;p72"/>
            <p:cNvCxnSpPr/>
            <p:nvPr/>
          </p:nvCxnSpPr>
          <p:spPr>
            <a:xfrm>
              <a:off x="10896600" y="5257800"/>
              <a:ext cx="457200" cy="152400"/>
            </a:xfrm>
            <a:prstGeom prst="straightConnector1">
              <a:avLst/>
            </a:prstGeom>
            <a:noFill/>
            <a:ln cap="flat" cmpd="sng" w="9525">
              <a:solidFill>
                <a:schemeClr val="dk1"/>
              </a:solidFill>
              <a:prstDash val="solid"/>
              <a:round/>
              <a:headEnd len="sm" w="sm" type="none"/>
              <a:tailEnd len="sm" w="sm" type="none"/>
            </a:ln>
          </p:spPr>
        </p:cxnSp>
        <p:cxnSp>
          <p:nvCxnSpPr>
            <p:cNvPr id="1017" name="Google Shape;1017;p72"/>
            <p:cNvCxnSpPr/>
            <p:nvPr/>
          </p:nvCxnSpPr>
          <p:spPr>
            <a:xfrm>
              <a:off x="10972800" y="4876800"/>
              <a:ext cx="381000" cy="228600"/>
            </a:xfrm>
            <a:prstGeom prst="straightConnector1">
              <a:avLst/>
            </a:prstGeom>
            <a:noFill/>
            <a:ln cap="flat" cmpd="sng" w="9525">
              <a:solidFill>
                <a:schemeClr val="dk1"/>
              </a:solidFill>
              <a:prstDash val="solid"/>
              <a:round/>
              <a:headEnd len="sm" w="sm" type="none"/>
              <a:tailEnd len="sm" w="sm" type="none"/>
            </a:ln>
          </p:spPr>
        </p:cxnSp>
        <p:cxnSp>
          <p:nvCxnSpPr>
            <p:cNvPr id="1018" name="Google Shape;1018;p72"/>
            <p:cNvCxnSpPr/>
            <p:nvPr/>
          </p:nvCxnSpPr>
          <p:spPr>
            <a:xfrm flipH="1" rot="-5400000">
              <a:off x="11201399" y="4648199"/>
              <a:ext cx="304800" cy="304800"/>
            </a:xfrm>
            <a:prstGeom prst="straightConnector1">
              <a:avLst/>
            </a:prstGeom>
            <a:noFill/>
            <a:ln cap="flat" cmpd="sng" w="9525">
              <a:solidFill>
                <a:schemeClr val="dk1"/>
              </a:solidFill>
              <a:prstDash val="solid"/>
              <a:round/>
              <a:headEnd len="sm" w="sm" type="none"/>
              <a:tailEnd len="sm" w="sm" type="none"/>
            </a:ln>
          </p:spPr>
        </p:cxnSp>
        <p:cxnSp>
          <p:nvCxnSpPr>
            <p:cNvPr id="1019" name="Google Shape;1019;p72"/>
            <p:cNvCxnSpPr/>
            <p:nvPr/>
          </p:nvCxnSpPr>
          <p:spPr>
            <a:xfrm flipH="1" rot="-5400000">
              <a:off x="11430000" y="4495800"/>
              <a:ext cx="304800" cy="304800"/>
            </a:xfrm>
            <a:prstGeom prst="straightConnector1">
              <a:avLst/>
            </a:prstGeom>
            <a:noFill/>
            <a:ln cap="flat" cmpd="sng" w="9525">
              <a:solidFill>
                <a:schemeClr val="dk1"/>
              </a:solidFill>
              <a:prstDash val="solid"/>
              <a:round/>
              <a:headEnd len="sm" w="sm" type="none"/>
              <a:tailEnd len="sm" w="sm" type="none"/>
            </a:ln>
          </p:spPr>
        </p:cxnSp>
        <p:cxnSp>
          <p:nvCxnSpPr>
            <p:cNvPr id="1020" name="Google Shape;1020;p72"/>
            <p:cNvCxnSpPr>
              <a:stCxn id="1007" idx="0"/>
            </p:cNvCxnSpPr>
            <p:nvPr/>
          </p:nvCxnSpPr>
          <p:spPr>
            <a:xfrm>
              <a:off x="9296608" y="4676465"/>
              <a:ext cx="354600" cy="276300"/>
            </a:xfrm>
            <a:prstGeom prst="straightConnector1">
              <a:avLst/>
            </a:prstGeom>
            <a:noFill/>
            <a:ln cap="flat" cmpd="sng" w="38100">
              <a:solidFill>
                <a:schemeClr val="dk1"/>
              </a:solidFill>
              <a:prstDash val="solid"/>
              <a:round/>
              <a:headEnd len="sm" w="sm" type="none"/>
              <a:tailEnd len="sm" w="sm" type="none"/>
            </a:ln>
          </p:spPr>
        </p:cxnSp>
        <p:cxnSp>
          <p:nvCxnSpPr>
            <p:cNvPr id="1021" name="Google Shape;1021;p72"/>
            <p:cNvCxnSpPr>
              <a:stCxn id="1007" idx="2"/>
              <a:endCxn id="1006" idx="2"/>
            </p:cNvCxnSpPr>
            <p:nvPr/>
          </p:nvCxnSpPr>
          <p:spPr>
            <a:xfrm>
              <a:off x="9972819" y="3733256"/>
              <a:ext cx="359100" cy="77700"/>
            </a:xfrm>
            <a:prstGeom prst="straightConnector1">
              <a:avLst/>
            </a:prstGeom>
            <a:noFill/>
            <a:ln cap="flat" cmpd="sng" w="38100">
              <a:solidFill>
                <a:schemeClr val="dk1"/>
              </a:solidFill>
              <a:prstDash val="solid"/>
              <a:round/>
              <a:headEnd len="sm" w="sm" type="none"/>
              <a:tailEnd len="sm" w="sm" type="none"/>
            </a:ln>
          </p:spPr>
        </p:cxnSp>
        <p:cxnSp>
          <p:nvCxnSpPr>
            <p:cNvPr id="1022" name="Google Shape;1022;p72"/>
            <p:cNvCxnSpPr/>
            <p:nvPr/>
          </p:nvCxnSpPr>
          <p:spPr>
            <a:xfrm>
              <a:off x="9677400" y="3733800"/>
              <a:ext cx="457200" cy="152400"/>
            </a:xfrm>
            <a:prstGeom prst="straightConnector1">
              <a:avLst/>
            </a:prstGeom>
            <a:noFill/>
            <a:ln cap="flat" cmpd="sng" w="9525">
              <a:solidFill>
                <a:schemeClr val="dk1"/>
              </a:solidFill>
              <a:prstDash val="solid"/>
              <a:round/>
              <a:headEnd len="sm" w="sm" type="none"/>
              <a:tailEnd len="sm" w="sm" type="none"/>
            </a:ln>
          </p:spPr>
        </p:cxnSp>
        <p:cxnSp>
          <p:nvCxnSpPr>
            <p:cNvPr id="1023" name="Google Shape;1023;p72"/>
            <p:cNvCxnSpPr/>
            <p:nvPr/>
          </p:nvCxnSpPr>
          <p:spPr>
            <a:xfrm>
              <a:off x="9525000" y="3810000"/>
              <a:ext cx="381000" cy="230112"/>
            </a:xfrm>
            <a:prstGeom prst="straightConnector1">
              <a:avLst/>
            </a:prstGeom>
            <a:noFill/>
            <a:ln cap="flat" cmpd="sng" w="9525">
              <a:solidFill>
                <a:schemeClr val="dk1"/>
              </a:solidFill>
              <a:prstDash val="solid"/>
              <a:round/>
              <a:headEnd len="sm" w="sm" type="none"/>
              <a:tailEnd len="sm" w="sm" type="none"/>
            </a:ln>
          </p:spPr>
        </p:cxnSp>
        <p:cxnSp>
          <p:nvCxnSpPr>
            <p:cNvPr id="1024" name="Google Shape;1024;p72"/>
            <p:cNvCxnSpPr/>
            <p:nvPr/>
          </p:nvCxnSpPr>
          <p:spPr>
            <a:xfrm flipH="1" rot="-5400000">
              <a:off x="9285810" y="4256610"/>
              <a:ext cx="276535" cy="354245"/>
            </a:xfrm>
            <a:prstGeom prst="straightConnector1">
              <a:avLst/>
            </a:prstGeom>
            <a:noFill/>
            <a:ln cap="flat" cmpd="sng" w="9525">
              <a:solidFill>
                <a:schemeClr val="dk1"/>
              </a:solidFill>
              <a:prstDash val="solid"/>
              <a:round/>
              <a:headEnd len="sm" w="sm" type="none"/>
              <a:tailEnd len="sm" w="sm" type="none"/>
            </a:ln>
          </p:spPr>
        </p:cxnSp>
        <p:cxnSp>
          <p:nvCxnSpPr>
            <p:cNvPr id="1025" name="Google Shape;1025;p72"/>
            <p:cNvCxnSpPr/>
            <p:nvPr/>
          </p:nvCxnSpPr>
          <p:spPr>
            <a:xfrm>
              <a:off x="9372600" y="3962400"/>
              <a:ext cx="381000" cy="304800"/>
            </a:xfrm>
            <a:prstGeom prst="straightConnector1">
              <a:avLst/>
            </a:prstGeom>
            <a:noFill/>
            <a:ln cap="flat" cmpd="sng" w="9525">
              <a:solidFill>
                <a:schemeClr val="dk1"/>
              </a:solidFill>
              <a:prstDash val="solid"/>
              <a:round/>
              <a:headEnd len="sm" w="sm" type="none"/>
              <a:tailEnd len="sm" w="sm" type="none"/>
            </a:ln>
          </p:spPr>
        </p:cxnSp>
      </p:grpSp>
      <p:grpSp>
        <p:nvGrpSpPr>
          <p:cNvPr id="1026" name="Google Shape;1026;p72"/>
          <p:cNvGrpSpPr/>
          <p:nvPr/>
        </p:nvGrpSpPr>
        <p:grpSpPr>
          <a:xfrm>
            <a:off x="6796420" y="4458474"/>
            <a:ext cx="518731" cy="409189"/>
            <a:chOff x="6948820" y="3173886"/>
            <a:chExt cx="518731" cy="409189"/>
          </a:xfrm>
        </p:grpSpPr>
        <p:sp>
          <p:nvSpPr>
            <p:cNvPr id="1027" name="Google Shape;1027;p72"/>
            <p:cNvSpPr/>
            <p:nvPr/>
          </p:nvSpPr>
          <p:spPr>
            <a:xfrm rot="1034455">
              <a:off x="6979610" y="3213350"/>
              <a:ext cx="304800" cy="253974"/>
            </a:xfrm>
            <a:prstGeom prst="arc">
              <a:avLst>
                <a:gd fmla="val 7535139" name="adj1"/>
                <a:gd fmla="val 15763793"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28" name="Google Shape;1028;p72"/>
            <p:cNvCxnSpPr>
              <a:stCxn id="1027" idx="2"/>
            </p:cNvCxnSpPr>
            <p:nvPr/>
          </p:nvCxnSpPr>
          <p:spPr>
            <a:xfrm>
              <a:off x="7154051" y="3214961"/>
              <a:ext cx="313500" cy="139500"/>
            </a:xfrm>
            <a:prstGeom prst="straightConnector1">
              <a:avLst/>
            </a:prstGeom>
            <a:noFill/>
            <a:ln cap="flat" cmpd="sng" w="19050">
              <a:solidFill>
                <a:schemeClr val="dk1"/>
              </a:solidFill>
              <a:prstDash val="solid"/>
              <a:round/>
              <a:headEnd len="sm" w="sm" type="none"/>
              <a:tailEnd len="sm" w="sm" type="none"/>
            </a:ln>
          </p:spPr>
        </p:cxnSp>
        <p:cxnSp>
          <p:nvCxnSpPr>
            <p:cNvPr id="1029" name="Google Shape;1029;p72"/>
            <p:cNvCxnSpPr>
              <a:stCxn id="1027" idx="0"/>
            </p:cNvCxnSpPr>
            <p:nvPr/>
          </p:nvCxnSpPr>
          <p:spPr>
            <a:xfrm>
              <a:off x="7025143" y="3421375"/>
              <a:ext cx="366300" cy="161700"/>
            </a:xfrm>
            <a:prstGeom prst="straightConnector1">
              <a:avLst/>
            </a:prstGeom>
            <a:noFill/>
            <a:ln cap="flat" cmpd="sng" w="19050">
              <a:solidFill>
                <a:schemeClr val="dk1"/>
              </a:solidFill>
              <a:prstDash val="solid"/>
              <a:round/>
              <a:headEnd len="sm" w="sm" type="none"/>
              <a:tailEnd len="sm" w="sm" type="none"/>
            </a:ln>
          </p:spPr>
        </p:cxnSp>
      </p:grpSp>
      <p:cxnSp>
        <p:nvCxnSpPr>
          <p:cNvPr id="1030" name="Google Shape;1030;p72"/>
          <p:cNvCxnSpPr/>
          <p:nvPr/>
        </p:nvCxnSpPr>
        <p:spPr>
          <a:xfrm rot="-5400000">
            <a:off x="7086600" y="4715176"/>
            <a:ext cx="381000" cy="76200"/>
          </a:xfrm>
          <a:prstGeom prst="straightConnector1">
            <a:avLst/>
          </a:prstGeom>
          <a:noFill/>
          <a:ln cap="flat" cmpd="sng" w="19050">
            <a:solidFill>
              <a:schemeClr val="dk1"/>
            </a:solidFill>
            <a:prstDash val="solid"/>
            <a:round/>
            <a:headEnd len="sm" w="sm" type="none"/>
            <a:tailEnd len="sm" w="sm" type="none"/>
          </a:ln>
        </p:spPr>
      </p:cxnSp>
      <p:cxnSp>
        <p:nvCxnSpPr>
          <p:cNvPr id="1031" name="Google Shape;1031;p72"/>
          <p:cNvCxnSpPr/>
          <p:nvPr/>
        </p:nvCxnSpPr>
        <p:spPr>
          <a:xfrm>
            <a:off x="6858000" y="4867576"/>
            <a:ext cx="381000" cy="76201"/>
          </a:xfrm>
          <a:prstGeom prst="straightConnector1">
            <a:avLst/>
          </a:prstGeom>
          <a:noFill/>
          <a:ln cap="flat" cmpd="sng" w="19050">
            <a:solidFill>
              <a:schemeClr val="dk1"/>
            </a:solidFill>
            <a:prstDash val="solid"/>
            <a:round/>
            <a:headEnd len="sm" w="sm" type="none"/>
            <a:tailEnd len="sm" w="sm" type="none"/>
          </a:ln>
        </p:spPr>
      </p:cxnSp>
      <p:cxnSp>
        <p:nvCxnSpPr>
          <p:cNvPr id="1032" name="Google Shape;1032;p72"/>
          <p:cNvCxnSpPr/>
          <p:nvPr/>
        </p:nvCxnSpPr>
        <p:spPr>
          <a:xfrm flipH="1" rot="10800000">
            <a:off x="6705600" y="4867576"/>
            <a:ext cx="228600" cy="76200"/>
          </a:xfrm>
          <a:prstGeom prst="straightConnector1">
            <a:avLst/>
          </a:prstGeom>
          <a:noFill/>
          <a:ln cap="flat" cmpd="sng" w="19050">
            <a:solidFill>
              <a:schemeClr val="dk1"/>
            </a:solidFill>
            <a:prstDash val="solid"/>
            <a:round/>
            <a:headEnd len="sm" w="sm" type="none"/>
            <a:tailEnd len="sm" w="sm" type="none"/>
          </a:ln>
        </p:spPr>
      </p:cxnSp>
      <p:cxnSp>
        <p:nvCxnSpPr>
          <p:cNvPr id="1033" name="Google Shape;1033;p72"/>
          <p:cNvCxnSpPr/>
          <p:nvPr/>
        </p:nvCxnSpPr>
        <p:spPr>
          <a:xfrm>
            <a:off x="5791200" y="4334176"/>
            <a:ext cx="990600" cy="533400"/>
          </a:xfrm>
          <a:prstGeom prst="straightConnector1">
            <a:avLst/>
          </a:prstGeom>
          <a:noFill/>
          <a:ln cap="flat" cmpd="sng" w="19050">
            <a:solidFill>
              <a:schemeClr val="dk1"/>
            </a:solidFill>
            <a:prstDash val="solid"/>
            <a:round/>
            <a:headEnd len="sm" w="sm" type="none"/>
            <a:tailEnd len="sm" w="sm" type="none"/>
          </a:ln>
        </p:spPr>
      </p:cxnSp>
      <p:cxnSp>
        <p:nvCxnSpPr>
          <p:cNvPr id="1034" name="Google Shape;1034;p72"/>
          <p:cNvCxnSpPr/>
          <p:nvPr/>
        </p:nvCxnSpPr>
        <p:spPr>
          <a:xfrm>
            <a:off x="5562600" y="4410376"/>
            <a:ext cx="1359941" cy="729218"/>
          </a:xfrm>
          <a:prstGeom prst="straightConnector1">
            <a:avLst/>
          </a:prstGeom>
          <a:noFill/>
          <a:ln cap="flat" cmpd="sng" w="19050">
            <a:solidFill>
              <a:schemeClr val="dk1"/>
            </a:solidFill>
            <a:prstDash val="solid"/>
            <a:round/>
            <a:headEnd len="sm" w="sm" type="none"/>
            <a:tailEnd len="sm" w="sm" type="none"/>
          </a:ln>
        </p:spPr>
      </p:cxnSp>
      <p:cxnSp>
        <p:nvCxnSpPr>
          <p:cNvPr id="1035" name="Google Shape;1035;p72"/>
          <p:cNvCxnSpPr/>
          <p:nvPr/>
        </p:nvCxnSpPr>
        <p:spPr>
          <a:xfrm>
            <a:off x="5715000" y="4410376"/>
            <a:ext cx="990600" cy="533400"/>
          </a:xfrm>
          <a:prstGeom prst="straightConnector1">
            <a:avLst/>
          </a:prstGeom>
          <a:noFill/>
          <a:ln cap="flat" cmpd="sng" w="19050">
            <a:solidFill>
              <a:schemeClr val="dk1"/>
            </a:solidFill>
            <a:prstDash val="solid"/>
            <a:round/>
            <a:headEnd len="sm" w="sm" type="none"/>
            <a:tailEnd len="sm" w="sm" type="none"/>
          </a:ln>
        </p:spPr>
      </p:cxnSp>
      <p:cxnSp>
        <p:nvCxnSpPr>
          <p:cNvPr id="1036" name="Google Shape;1036;p72"/>
          <p:cNvCxnSpPr/>
          <p:nvPr/>
        </p:nvCxnSpPr>
        <p:spPr>
          <a:xfrm rot="5400000">
            <a:off x="5715000" y="4334176"/>
            <a:ext cx="76200" cy="76200"/>
          </a:xfrm>
          <a:prstGeom prst="straightConnector1">
            <a:avLst/>
          </a:prstGeom>
          <a:noFill/>
          <a:ln cap="flat" cmpd="sng" w="25400">
            <a:solidFill>
              <a:schemeClr val="dk1"/>
            </a:solidFill>
            <a:prstDash val="solid"/>
            <a:round/>
            <a:headEnd len="sm" w="sm" type="none"/>
            <a:tailEnd len="sm" w="sm" type="none"/>
          </a:ln>
        </p:spPr>
      </p:cxnSp>
      <p:cxnSp>
        <p:nvCxnSpPr>
          <p:cNvPr id="1037" name="Google Shape;1037;p72"/>
          <p:cNvCxnSpPr/>
          <p:nvPr/>
        </p:nvCxnSpPr>
        <p:spPr>
          <a:xfrm rot="5400000">
            <a:off x="6705600" y="4867576"/>
            <a:ext cx="76200" cy="76200"/>
          </a:xfrm>
          <a:prstGeom prst="straightConnector1">
            <a:avLst/>
          </a:prstGeom>
          <a:noFill/>
          <a:ln cap="flat" cmpd="sng" w="25400">
            <a:solidFill>
              <a:schemeClr val="dk1"/>
            </a:solidFill>
            <a:prstDash val="solid"/>
            <a:round/>
            <a:headEnd len="sm" w="sm" type="none"/>
            <a:tailEnd len="sm" w="sm" type="none"/>
          </a:ln>
        </p:spPr>
      </p:cxnSp>
      <p:cxnSp>
        <p:nvCxnSpPr>
          <p:cNvPr id="1038" name="Google Shape;1038;p72"/>
          <p:cNvCxnSpPr/>
          <p:nvPr/>
        </p:nvCxnSpPr>
        <p:spPr>
          <a:xfrm rot="-5400000">
            <a:off x="7315200" y="4486576"/>
            <a:ext cx="76200" cy="76200"/>
          </a:xfrm>
          <a:prstGeom prst="straightConnector1">
            <a:avLst/>
          </a:prstGeom>
          <a:noFill/>
          <a:ln cap="flat" cmpd="sng" w="19050">
            <a:solidFill>
              <a:schemeClr val="dk1"/>
            </a:solidFill>
            <a:prstDash val="solid"/>
            <a:round/>
            <a:headEnd len="sm" w="sm" type="none"/>
            <a:tailEnd len="sm" w="sm" type="none"/>
          </a:ln>
        </p:spPr>
      </p:cxnSp>
      <p:cxnSp>
        <p:nvCxnSpPr>
          <p:cNvPr id="1039" name="Google Shape;1039;p72"/>
          <p:cNvCxnSpPr/>
          <p:nvPr/>
        </p:nvCxnSpPr>
        <p:spPr>
          <a:xfrm rot="-5400000">
            <a:off x="7353300" y="4447682"/>
            <a:ext cx="76994" cy="794"/>
          </a:xfrm>
          <a:prstGeom prst="straightConnector1">
            <a:avLst/>
          </a:prstGeom>
          <a:noFill/>
          <a:ln cap="flat" cmpd="sng" w="19050">
            <a:solidFill>
              <a:schemeClr val="dk1"/>
            </a:solidFill>
            <a:prstDash val="solid"/>
            <a:round/>
            <a:headEnd len="sm" w="sm" type="none"/>
            <a:tailEnd len="sm" w="sm" type="none"/>
          </a:ln>
        </p:spPr>
      </p:cxnSp>
      <p:cxnSp>
        <p:nvCxnSpPr>
          <p:cNvPr id="1040" name="Google Shape;1040;p72"/>
          <p:cNvCxnSpPr/>
          <p:nvPr/>
        </p:nvCxnSpPr>
        <p:spPr>
          <a:xfrm>
            <a:off x="6096000" y="3800776"/>
            <a:ext cx="990600" cy="457200"/>
          </a:xfrm>
          <a:prstGeom prst="straightConnector1">
            <a:avLst/>
          </a:prstGeom>
          <a:noFill/>
          <a:ln cap="flat" cmpd="sng" w="19050">
            <a:solidFill>
              <a:schemeClr val="dk1"/>
            </a:solidFill>
            <a:prstDash val="solid"/>
            <a:round/>
            <a:headEnd len="sm" w="sm" type="none"/>
            <a:tailEnd len="sm" w="sm" type="none"/>
          </a:ln>
        </p:spPr>
      </p:cxnSp>
      <p:cxnSp>
        <p:nvCxnSpPr>
          <p:cNvPr id="1041" name="Google Shape;1041;p72"/>
          <p:cNvCxnSpPr/>
          <p:nvPr/>
        </p:nvCxnSpPr>
        <p:spPr>
          <a:xfrm>
            <a:off x="6096000" y="3648376"/>
            <a:ext cx="990600" cy="457200"/>
          </a:xfrm>
          <a:prstGeom prst="straightConnector1">
            <a:avLst/>
          </a:prstGeom>
          <a:noFill/>
          <a:ln cap="flat" cmpd="sng" w="19050">
            <a:solidFill>
              <a:schemeClr val="dk1"/>
            </a:solidFill>
            <a:prstDash val="solid"/>
            <a:round/>
            <a:headEnd len="sm" w="sm" type="none"/>
            <a:tailEnd len="sm" w="sm" type="none"/>
          </a:ln>
        </p:spPr>
      </p:cxnSp>
      <p:cxnSp>
        <p:nvCxnSpPr>
          <p:cNvPr id="1042" name="Google Shape;1042;p72"/>
          <p:cNvCxnSpPr/>
          <p:nvPr/>
        </p:nvCxnSpPr>
        <p:spPr>
          <a:xfrm rot="-5400000">
            <a:off x="7011194" y="4180982"/>
            <a:ext cx="152400" cy="1588"/>
          </a:xfrm>
          <a:prstGeom prst="straightConnector1">
            <a:avLst/>
          </a:prstGeom>
          <a:noFill/>
          <a:ln cap="flat" cmpd="sng" w="19050">
            <a:solidFill>
              <a:schemeClr val="dk1"/>
            </a:solidFill>
            <a:prstDash val="solid"/>
            <a:round/>
            <a:headEnd len="sm" w="sm" type="none"/>
            <a:tailEnd len="sm" w="sm" type="none"/>
          </a:ln>
        </p:spPr>
      </p:cxnSp>
      <p:cxnSp>
        <p:nvCxnSpPr>
          <p:cNvPr id="1043" name="Google Shape;1043;p72"/>
          <p:cNvCxnSpPr/>
          <p:nvPr/>
        </p:nvCxnSpPr>
        <p:spPr>
          <a:xfrm rot="-5400000">
            <a:off x="6019006" y="3723782"/>
            <a:ext cx="152400" cy="1588"/>
          </a:xfrm>
          <a:prstGeom prst="straightConnector1">
            <a:avLst/>
          </a:prstGeom>
          <a:noFill/>
          <a:ln cap="flat" cmpd="sng" w="19050">
            <a:solidFill>
              <a:schemeClr val="dk1"/>
            </a:solidFill>
            <a:prstDash val="solid"/>
            <a:round/>
            <a:headEnd len="sm" w="sm" type="none"/>
            <a:tailEnd len="sm" w="sm" type="none"/>
          </a:ln>
        </p:spPr>
      </p:cxnSp>
      <p:cxnSp>
        <p:nvCxnSpPr>
          <p:cNvPr id="1044" name="Google Shape;1044;p72"/>
          <p:cNvCxnSpPr/>
          <p:nvPr/>
        </p:nvCxnSpPr>
        <p:spPr>
          <a:xfrm>
            <a:off x="6172200" y="3648376"/>
            <a:ext cx="990600" cy="457200"/>
          </a:xfrm>
          <a:prstGeom prst="straightConnector1">
            <a:avLst/>
          </a:prstGeom>
          <a:noFill/>
          <a:ln cap="flat" cmpd="sng" w="19050">
            <a:solidFill>
              <a:schemeClr val="dk1"/>
            </a:solidFill>
            <a:prstDash val="solid"/>
            <a:round/>
            <a:headEnd len="sm" w="sm" type="none"/>
            <a:tailEnd len="sm" w="sm" type="none"/>
          </a:ln>
        </p:spPr>
      </p:cxnSp>
      <p:cxnSp>
        <p:nvCxnSpPr>
          <p:cNvPr id="1045" name="Google Shape;1045;p72"/>
          <p:cNvCxnSpPr/>
          <p:nvPr/>
        </p:nvCxnSpPr>
        <p:spPr>
          <a:xfrm>
            <a:off x="7086600" y="4105576"/>
            <a:ext cx="76200" cy="1588"/>
          </a:xfrm>
          <a:prstGeom prst="straightConnector1">
            <a:avLst/>
          </a:prstGeom>
          <a:noFill/>
          <a:ln cap="flat" cmpd="sng" w="19050">
            <a:solidFill>
              <a:schemeClr val="dk1"/>
            </a:solidFill>
            <a:prstDash val="solid"/>
            <a:round/>
            <a:headEnd len="sm" w="sm" type="none"/>
            <a:tailEnd len="sm" w="sm" type="none"/>
          </a:ln>
        </p:spPr>
      </p:cxnSp>
      <p:cxnSp>
        <p:nvCxnSpPr>
          <p:cNvPr id="1046" name="Google Shape;1046;p72"/>
          <p:cNvCxnSpPr/>
          <p:nvPr/>
        </p:nvCxnSpPr>
        <p:spPr>
          <a:xfrm>
            <a:off x="6096000" y="3646788"/>
            <a:ext cx="76200" cy="1588"/>
          </a:xfrm>
          <a:prstGeom prst="straightConnector1">
            <a:avLst/>
          </a:prstGeom>
          <a:noFill/>
          <a:ln cap="flat" cmpd="sng" w="19050">
            <a:solidFill>
              <a:schemeClr val="dk1"/>
            </a:solidFill>
            <a:prstDash val="solid"/>
            <a:round/>
            <a:headEnd len="sm" w="sm" type="none"/>
            <a:tailEnd len="sm" w="sm" type="none"/>
          </a:ln>
        </p:spPr>
      </p:cxnSp>
      <p:cxnSp>
        <p:nvCxnSpPr>
          <p:cNvPr id="1047" name="Google Shape;1047;p72"/>
          <p:cNvCxnSpPr/>
          <p:nvPr/>
        </p:nvCxnSpPr>
        <p:spPr>
          <a:xfrm>
            <a:off x="7162800" y="4334176"/>
            <a:ext cx="381000" cy="152400"/>
          </a:xfrm>
          <a:prstGeom prst="straightConnector1">
            <a:avLst/>
          </a:prstGeom>
          <a:noFill/>
          <a:ln cap="flat" cmpd="sng" w="19050">
            <a:solidFill>
              <a:schemeClr val="dk1"/>
            </a:solidFill>
            <a:prstDash val="solid"/>
            <a:round/>
            <a:headEnd len="sm" w="sm" type="none"/>
            <a:tailEnd len="sm" w="sm" type="none"/>
          </a:ln>
        </p:spPr>
      </p:cxnSp>
      <p:cxnSp>
        <p:nvCxnSpPr>
          <p:cNvPr id="1048" name="Google Shape;1048;p72"/>
          <p:cNvCxnSpPr/>
          <p:nvPr/>
        </p:nvCxnSpPr>
        <p:spPr>
          <a:xfrm>
            <a:off x="7162800" y="4029376"/>
            <a:ext cx="381000" cy="152400"/>
          </a:xfrm>
          <a:prstGeom prst="straightConnector1">
            <a:avLst/>
          </a:prstGeom>
          <a:noFill/>
          <a:ln cap="flat" cmpd="sng" w="19050">
            <a:solidFill>
              <a:schemeClr val="dk1"/>
            </a:solidFill>
            <a:prstDash val="solid"/>
            <a:round/>
            <a:headEnd len="sm" w="sm" type="none"/>
            <a:tailEnd len="sm" w="sm" type="none"/>
          </a:ln>
        </p:spPr>
      </p:cxnSp>
      <p:cxnSp>
        <p:nvCxnSpPr>
          <p:cNvPr id="1049" name="Google Shape;1049;p72"/>
          <p:cNvCxnSpPr/>
          <p:nvPr/>
        </p:nvCxnSpPr>
        <p:spPr>
          <a:xfrm rot="-5400000">
            <a:off x="7010400" y="4181776"/>
            <a:ext cx="304800" cy="1588"/>
          </a:xfrm>
          <a:prstGeom prst="straightConnector1">
            <a:avLst/>
          </a:prstGeom>
          <a:noFill/>
          <a:ln cap="flat" cmpd="sng" w="19050">
            <a:solidFill>
              <a:schemeClr val="dk1"/>
            </a:solidFill>
            <a:prstDash val="solid"/>
            <a:round/>
            <a:headEnd len="sm" w="sm" type="none"/>
            <a:tailEnd len="sm" w="sm" type="none"/>
          </a:ln>
        </p:spPr>
      </p:cxnSp>
      <p:cxnSp>
        <p:nvCxnSpPr>
          <p:cNvPr id="1050" name="Google Shape;1050;p72"/>
          <p:cNvCxnSpPr/>
          <p:nvPr/>
        </p:nvCxnSpPr>
        <p:spPr>
          <a:xfrm rot="-5400000">
            <a:off x="7390606" y="4334176"/>
            <a:ext cx="304800" cy="1588"/>
          </a:xfrm>
          <a:prstGeom prst="straightConnector1">
            <a:avLst/>
          </a:prstGeom>
          <a:noFill/>
          <a:ln cap="flat" cmpd="sng" w="19050">
            <a:solidFill>
              <a:schemeClr val="dk1"/>
            </a:solidFill>
            <a:prstDash val="solid"/>
            <a:round/>
            <a:headEnd len="sm" w="sm" type="none"/>
            <a:tailEnd len="sm" w="sm" type="none"/>
          </a:ln>
        </p:spPr>
      </p:cxnSp>
      <p:cxnSp>
        <p:nvCxnSpPr>
          <p:cNvPr id="1051" name="Google Shape;1051;p72"/>
          <p:cNvCxnSpPr/>
          <p:nvPr/>
        </p:nvCxnSpPr>
        <p:spPr>
          <a:xfrm flipH="1" rot="10800000">
            <a:off x="7543800" y="4410376"/>
            <a:ext cx="152400" cy="76200"/>
          </a:xfrm>
          <a:prstGeom prst="straightConnector1">
            <a:avLst/>
          </a:prstGeom>
          <a:noFill/>
          <a:ln cap="flat" cmpd="sng" w="19050">
            <a:solidFill>
              <a:schemeClr val="dk1"/>
            </a:solidFill>
            <a:prstDash val="solid"/>
            <a:round/>
            <a:headEnd len="sm" w="sm" type="none"/>
            <a:tailEnd len="sm" w="sm" type="none"/>
          </a:ln>
        </p:spPr>
      </p:cxnSp>
      <p:cxnSp>
        <p:nvCxnSpPr>
          <p:cNvPr id="1052" name="Google Shape;1052;p72"/>
          <p:cNvCxnSpPr/>
          <p:nvPr/>
        </p:nvCxnSpPr>
        <p:spPr>
          <a:xfrm flipH="1" rot="10800000">
            <a:off x="7162800" y="3876976"/>
            <a:ext cx="304800" cy="152400"/>
          </a:xfrm>
          <a:prstGeom prst="straightConnector1">
            <a:avLst/>
          </a:prstGeom>
          <a:noFill/>
          <a:ln cap="flat" cmpd="sng" w="19050">
            <a:solidFill>
              <a:schemeClr val="dk1"/>
            </a:solidFill>
            <a:prstDash val="solid"/>
            <a:round/>
            <a:headEnd len="sm" w="sm" type="none"/>
            <a:tailEnd len="sm" w="sm" type="none"/>
          </a:ln>
        </p:spPr>
      </p:cxnSp>
      <p:cxnSp>
        <p:nvCxnSpPr>
          <p:cNvPr id="1053" name="Google Shape;1053;p72"/>
          <p:cNvCxnSpPr/>
          <p:nvPr/>
        </p:nvCxnSpPr>
        <p:spPr>
          <a:xfrm flipH="1" rot="10800000">
            <a:off x="7543800" y="4122340"/>
            <a:ext cx="118871" cy="59436"/>
          </a:xfrm>
          <a:prstGeom prst="straightConnector1">
            <a:avLst/>
          </a:prstGeom>
          <a:noFill/>
          <a:ln cap="flat" cmpd="sng" w="19050">
            <a:solidFill>
              <a:schemeClr val="dk1"/>
            </a:solidFill>
            <a:prstDash val="solid"/>
            <a:round/>
            <a:headEnd len="sm" w="sm" type="none"/>
            <a:tailEnd len="sm" w="sm" type="none"/>
          </a:ln>
        </p:spPr>
      </p:cxnSp>
      <p:sp>
        <p:nvSpPr>
          <p:cNvPr id="1054" name="Google Shape;1054;p72"/>
          <p:cNvSpPr/>
          <p:nvPr/>
        </p:nvSpPr>
        <p:spPr>
          <a:xfrm flipH="1" rot="1138437">
            <a:off x="7356637" y="4695816"/>
            <a:ext cx="142669" cy="278726"/>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55" name="Google Shape;1055;p72"/>
          <p:cNvCxnSpPr/>
          <p:nvPr/>
        </p:nvCxnSpPr>
        <p:spPr>
          <a:xfrm>
            <a:off x="5715000" y="3953176"/>
            <a:ext cx="228600" cy="166452"/>
          </a:xfrm>
          <a:prstGeom prst="straightConnector1">
            <a:avLst/>
          </a:prstGeom>
          <a:noFill/>
          <a:ln cap="flat" cmpd="sng" w="25400">
            <a:solidFill>
              <a:schemeClr val="dk1"/>
            </a:solidFill>
            <a:prstDash val="solid"/>
            <a:round/>
            <a:headEnd len="sm" w="sm" type="none"/>
            <a:tailEnd len="sm" w="sm" type="none"/>
          </a:ln>
        </p:spPr>
      </p:cxnSp>
      <p:cxnSp>
        <p:nvCxnSpPr>
          <p:cNvPr id="1056" name="Google Shape;1056;p72"/>
          <p:cNvCxnSpPr/>
          <p:nvPr/>
        </p:nvCxnSpPr>
        <p:spPr>
          <a:xfrm>
            <a:off x="5791200" y="3875388"/>
            <a:ext cx="228600" cy="168040"/>
          </a:xfrm>
          <a:prstGeom prst="straightConnector1">
            <a:avLst/>
          </a:prstGeom>
          <a:noFill/>
          <a:ln cap="flat" cmpd="sng" w="25400">
            <a:solidFill>
              <a:schemeClr val="dk1"/>
            </a:solidFill>
            <a:prstDash val="solid"/>
            <a:round/>
            <a:headEnd len="sm" w="sm" type="none"/>
            <a:tailEnd len="sm" w="sm" type="none"/>
          </a:ln>
        </p:spPr>
      </p:cxnSp>
      <p:sp>
        <p:nvSpPr>
          <p:cNvPr id="1057" name="Google Shape;1057;p72"/>
          <p:cNvSpPr/>
          <p:nvPr/>
        </p:nvSpPr>
        <p:spPr>
          <a:xfrm>
            <a:off x="5105400" y="3035600"/>
            <a:ext cx="1143000" cy="915988"/>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lt1">
              <a:alpha val="8784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p72"/>
          <p:cNvSpPr/>
          <p:nvPr/>
        </p:nvSpPr>
        <p:spPr>
          <a:xfrm>
            <a:off x="5562600" y="3341988"/>
            <a:ext cx="304800" cy="381000"/>
          </a:xfrm>
          <a:prstGeom prst="donut">
            <a:avLst>
              <a:gd fmla="val 37133" name="adj"/>
            </a:avLst>
          </a:prstGeom>
          <a:solidFill>
            <a:schemeClr val="dk1">
              <a:alpha val="4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59" name="Google Shape;1059;p72"/>
          <p:cNvSpPr/>
          <p:nvPr/>
        </p:nvSpPr>
        <p:spPr>
          <a:xfrm rot="861683">
            <a:off x="4682607" y="3776262"/>
            <a:ext cx="3048000" cy="1275864"/>
          </a:xfrm>
          <a:prstGeom prst="arc">
            <a:avLst>
              <a:gd fmla="val 20788731" name="adj1"/>
              <a:gd fmla="val 1919026"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60" name="Google Shape;1060;p72"/>
          <p:cNvSpPr/>
          <p:nvPr/>
        </p:nvSpPr>
        <p:spPr>
          <a:xfrm rot="-3720000">
            <a:off x="6436126" y="4708495"/>
            <a:ext cx="57190" cy="114381"/>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1" name="Google Shape;1061;p72"/>
          <p:cNvSpPr/>
          <p:nvPr/>
        </p:nvSpPr>
        <p:spPr>
          <a:xfrm rot="-3720000">
            <a:off x="6003484" y="4479895"/>
            <a:ext cx="57190" cy="114381"/>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2" name="Google Shape;1062;p72"/>
          <p:cNvSpPr/>
          <p:nvPr/>
        </p:nvSpPr>
        <p:spPr>
          <a:xfrm rot="-3720000">
            <a:off x="6232084" y="4604300"/>
            <a:ext cx="57190" cy="114381"/>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3" name="Google Shape;1063;p72"/>
          <p:cNvSpPr/>
          <p:nvPr/>
        </p:nvSpPr>
        <p:spPr>
          <a:xfrm rot="-3900000">
            <a:off x="6155888" y="3715884"/>
            <a:ext cx="57190" cy="114381"/>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4" name="Google Shape;1064;p72"/>
          <p:cNvSpPr/>
          <p:nvPr/>
        </p:nvSpPr>
        <p:spPr>
          <a:xfrm rot="-3900000">
            <a:off x="6817121" y="4020683"/>
            <a:ext cx="57190" cy="114381"/>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5" name="Google Shape;1065;p72"/>
          <p:cNvSpPr/>
          <p:nvPr/>
        </p:nvSpPr>
        <p:spPr>
          <a:xfrm rot="-3900000">
            <a:off x="6460688" y="3844311"/>
            <a:ext cx="57190" cy="114381"/>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66" name="Google Shape;1066;p72"/>
          <p:cNvCxnSpPr/>
          <p:nvPr/>
        </p:nvCxnSpPr>
        <p:spPr>
          <a:xfrm rot="-5400000">
            <a:off x="3848100" y="2171700"/>
            <a:ext cx="685800" cy="1588"/>
          </a:xfrm>
          <a:prstGeom prst="straightConnector1">
            <a:avLst/>
          </a:prstGeom>
          <a:noFill/>
          <a:ln cap="flat" cmpd="sng" w="9525">
            <a:solidFill>
              <a:schemeClr val="dk1"/>
            </a:solidFill>
            <a:prstDash val="solid"/>
            <a:round/>
            <a:headEnd len="sm" w="sm" type="none"/>
            <a:tailEnd len="sm" w="sm" type="none"/>
          </a:ln>
        </p:spPr>
      </p:cxnSp>
      <p:sp>
        <p:nvSpPr>
          <p:cNvPr id="1067" name="Google Shape;1067;p72"/>
          <p:cNvSpPr/>
          <p:nvPr/>
        </p:nvSpPr>
        <p:spPr>
          <a:xfrm>
            <a:off x="3505200" y="1371600"/>
            <a:ext cx="1371600" cy="5334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600">
                <a:solidFill>
                  <a:schemeClr val="lt1"/>
                </a:solidFill>
                <a:latin typeface="Calibri"/>
                <a:ea typeface="Calibri"/>
                <a:cs typeface="Calibri"/>
                <a:sym typeface="Calibri"/>
              </a:rPr>
              <a:t>LOW SPEED SHAFT</a:t>
            </a:r>
            <a:endParaRPr b="1" sz="1600">
              <a:solidFill>
                <a:schemeClr val="lt1"/>
              </a:solidFill>
              <a:latin typeface="Calibri"/>
              <a:ea typeface="Calibri"/>
              <a:cs typeface="Calibri"/>
              <a:sym typeface="Calibri"/>
            </a:endParaRPr>
          </a:p>
        </p:txBody>
      </p:sp>
      <p:sp>
        <p:nvSpPr>
          <p:cNvPr id="1068" name="Google Shape;1068;p72"/>
          <p:cNvSpPr/>
          <p:nvPr/>
        </p:nvSpPr>
        <p:spPr>
          <a:xfrm>
            <a:off x="5181600" y="1828800"/>
            <a:ext cx="1066800" cy="4572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600">
                <a:solidFill>
                  <a:schemeClr val="lt1"/>
                </a:solidFill>
                <a:latin typeface="Calibri"/>
                <a:ea typeface="Calibri"/>
                <a:cs typeface="Calibri"/>
                <a:sym typeface="Calibri"/>
              </a:rPr>
              <a:t>GEAR BOX</a:t>
            </a:r>
            <a:endParaRPr b="1" sz="1600">
              <a:solidFill>
                <a:schemeClr val="lt1"/>
              </a:solidFill>
              <a:latin typeface="Calibri"/>
              <a:ea typeface="Calibri"/>
              <a:cs typeface="Calibri"/>
              <a:sym typeface="Calibri"/>
            </a:endParaRPr>
          </a:p>
        </p:txBody>
      </p:sp>
      <p:cxnSp>
        <p:nvCxnSpPr>
          <p:cNvPr id="1069" name="Google Shape;1069;p72"/>
          <p:cNvCxnSpPr/>
          <p:nvPr/>
        </p:nvCxnSpPr>
        <p:spPr>
          <a:xfrm rot="-5400000">
            <a:off x="5372894" y="2628106"/>
            <a:ext cx="685800" cy="1588"/>
          </a:xfrm>
          <a:prstGeom prst="straightConnector1">
            <a:avLst/>
          </a:prstGeom>
          <a:noFill/>
          <a:ln cap="flat" cmpd="sng" w="9525">
            <a:solidFill>
              <a:schemeClr val="dk1"/>
            </a:solidFill>
            <a:prstDash val="solid"/>
            <a:round/>
            <a:headEnd len="sm" w="sm" type="none"/>
            <a:tailEnd len="sm" w="sm" type="none"/>
          </a:ln>
        </p:spPr>
      </p:cxnSp>
      <p:sp>
        <p:nvSpPr>
          <p:cNvPr id="1070" name="Google Shape;1070;p72"/>
          <p:cNvSpPr/>
          <p:nvPr/>
        </p:nvSpPr>
        <p:spPr>
          <a:xfrm>
            <a:off x="6172200" y="2514600"/>
            <a:ext cx="1219200" cy="4572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600">
                <a:solidFill>
                  <a:schemeClr val="lt1"/>
                </a:solidFill>
                <a:latin typeface="Calibri"/>
                <a:ea typeface="Calibri"/>
                <a:cs typeface="Calibri"/>
                <a:sym typeface="Calibri"/>
              </a:rPr>
              <a:t>GENERATOR</a:t>
            </a:r>
            <a:endParaRPr b="1" sz="1600">
              <a:solidFill>
                <a:schemeClr val="lt1"/>
              </a:solidFill>
              <a:latin typeface="Calibri"/>
              <a:ea typeface="Calibri"/>
              <a:cs typeface="Calibri"/>
              <a:sym typeface="Calibri"/>
            </a:endParaRPr>
          </a:p>
        </p:txBody>
      </p:sp>
      <p:cxnSp>
        <p:nvCxnSpPr>
          <p:cNvPr id="1071" name="Google Shape;1071;p72"/>
          <p:cNvCxnSpPr/>
          <p:nvPr/>
        </p:nvCxnSpPr>
        <p:spPr>
          <a:xfrm rot="-5400000">
            <a:off x="6020594" y="3580606"/>
            <a:ext cx="1371600" cy="1588"/>
          </a:xfrm>
          <a:prstGeom prst="straightConnector1">
            <a:avLst/>
          </a:prstGeom>
          <a:noFill/>
          <a:ln cap="flat" cmpd="sng" w="9525">
            <a:solidFill>
              <a:schemeClr val="dk1"/>
            </a:solidFill>
            <a:prstDash val="solid"/>
            <a:round/>
            <a:headEnd len="sm" w="sm" type="none"/>
            <a:tailEnd len="sm" w="sm" type="none"/>
          </a:ln>
        </p:spPr>
      </p:cxnSp>
      <p:sp>
        <p:nvSpPr>
          <p:cNvPr id="1072" name="Google Shape;1072;p72"/>
          <p:cNvSpPr/>
          <p:nvPr/>
        </p:nvSpPr>
        <p:spPr>
          <a:xfrm>
            <a:off x="6553200" y="5715000"/>
            <a:ext cx="1143000" cy="4572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400">
                <a:solidFill>
                  <a:schemeClr val="lt1"/>
                </a:solidFill>
                <a:latin typeface="Calibri"/>
                <a:ea typeface="Calibri"/>
                <a:cs typeface="Calibri"/>
                <a:sym typeface="Calibri"/>
              </a:rPr>
              <a:t>HIGH SPEED SHAFT</a:t>
            </a:r>
            <a:endParaRPr b="1" sz="1400">
              <a:solidFill>
                <a:schemeClr val="lt1"/>
              </a:solidFill>
              <a:latin typeface="Calibri"/>
              <a:ea typeface="Calibri"/>
              <a:cs typeface="Calibri"/>
              <a:sym typeface="Calibri"/>
            </a:endParaRPr>
          </a:p>
        </p:txBody>
      </p:sp>
      <p:cxnSp>
        <p:nvCxnSpPr>
          <p:cNvPr id="1073" name="Google Shape;1073;p72"/>
          <p:cNvCxnSpPr/>
          <p:nvPr/>
        </p:nvCxnSpPr>
        <p:spPr>
          <a:xfrm rot="-5400000">
            <a:off x="6704806" y="5257006"/>
            <a:ext cx="914400" cy="1588"/>
          </a:xfrm>
          <a:prstGeom prst="straightConnector1">
            <a:avLst/>
          </a:prstGeom>
          <a:noFill/>
          <a:ln cap="flat" cmpd="sng" w="9525">
            <a:solidFill>
              <a:schemeClr val="dk1"/>
            </a:solidFill>
            <a:prstDash val="solid"/>
            <a:round/>
            <a:headEnd len="sm" w="sm" type="none"/>
            <a:tailEnd len="sm" w="sm" type="none"/>
          </a:ln>
        </p:spPr>
      </p:cxnSp>
      <p:sp>
        <p:nvSpPr>
          <p:cNvPr id="1074" name="Google Shape;1074;p72"/>
          <p:cNvSpPr/>
          <p:nvPr/>
        </p:nvSpPr>
        <p:spPr>
          <a:xfrm>
            <a:off x="6858000" y="2057400"/>
            <a:ext cx="1447800" cy="381000"/>
          </a:xfrm>
          <a:prstGeom prst="rect">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600">
                <a:solidFill>
                  <a:schemeClr val="lt1"/>
                </a:solidFill>
                <a:latin typeface="Calibri"/>
                <a:ea typeface="Calibri"/>
                <a:cs typeface="Calibri"/>
                <a:sym typeface="Calibri"/>
              </a:rPr>
              <a:t>CONTROLLER</a:t>
            </a:r>
            <a:endParaRPr b="1" sz="1600">
              <a:solidFill>
                <a:schemeClr val="lt1"/>
              </a:solidFill>
              <a:latin typeface="Calibri"/>
              <a:ea typeface="Calibri"/>
              <a:cs typeface="Calibri"/>
              <a:sym typeface="Calibri"/>
            </a:endParaRPr>
          </a:p>
        </p:txBody>
      </p:sp>
      <p:cxnSp>
        <p:nvCxnSpPr>
          <p:cNvPr id="1075" name="Google Shape;1075;p72"/>
          <p:cNvCxnSpPr/>
          <p:nvPr/>
        </p:nvCxnSpPr>
        <p:spPr>
          <a:xfrm rot="-5400000">
            <a:off x="6666706" y="3238500"/>
            <a:ext cx="1753394" cy="794"/>
          </a:xfrm>
          <a:prstGeom prst="straightConnector1">
            <a:avLst/>
          </a:prstGeom>
          <a:noFill/>
          <a:ln cap="flat" cmpd="sng" w="9525">
            <a:solidFill>
              <a:schemeClr val="dk1"/>
            </a:solidFill>
            <a:prstDash val="solid"/>
            <a:round/>
            <a:headEnd len="sm" w="sm" type="none"/>
            <a:tailEnd len="sm" w="sm" type="none"/>
          </a:ln>
        </p:spPr>
      </p:cxnSp>
      <p:sp>
        <p:nvSpPr>
          <p:cNvPr id="1076" name="Google Shape;1076;p72"/>
          <p:cNvSpPr txBox="1"/>
          <p:nvPr/>
        </p:nvSpPr>
        <p:spPr>
          <a:xfrm>
            <a:off x="1752600" y="83403"/>
            <a:ext cx="5791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HYBRID T&amp;T SYSTEM</a:t>
            </a:r>
            <a:endParaRPr b="1" sz="4800">
              <a:solidFill>
                <a:schemeClr val="dk1"/>
              </a:solidFill>
              <a:latin typeface="Calibri"/>
              <a:ea typeface="Calibri"/>
              <a:cs typeface="Calibri"/>
              <a:sym typeface="Calibri"/>
            </a:endParaRPr>
          </a:p>
        </p:txBody>
      </p:sp>
      <p:cxnSp>
        <p:nvCxnSpPr>
          <p:cNvPr id="1077" name="Google Shape;1077;p72"/>
          <p:cNvCxnSpPr>
            <a:stCxn id="942" idx="6"/>
          </p:cNvCxnSpPr>
          <p:nvPr/>
        </p:nvCxnSpPr>
        <p:spPr>
          <a:xfrm flipH="1" rot="10800000">
            <a:off x="1828800" y="2895600"/>
            <a:ext cx="1600200" cy="76200"/>
          </a:xfrm>
          <a:prstGeom prst="straightConnector1">
            <a:avLst/>
          </a:prstGeom>
          <a:noFill/>
          <a:ln cap="flat" cmpd="sng" w="22225">
            <a:solidFill>
              <a:schemeClr val="dk1"/>
            </a:solidFill>
            <a:prstDash val="dot"/>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p73"/>
          <p:cNvSpPr/>
          <p:nvPr/>
        </p:nvSpPr>
        <p:spPr>
          <a:xfrm>
            <a:off x="238195" y="152400"/>
            <a:ext cx="7839005" cy="523220"/>
          </a:xfrm>
          <a:prstGeom prst="rect">
            <a:avLst/>
          </a:prstGeom>
          <a:gradFill>
            <a:gsLst>
              <a:gs pos="0">
                <a:srgbClr val="E193A6"/>
              </a:gs>
              <a:gs pos="50000">
                <a:srgbClr val="EBBDC8"/>
              </a:gs>
              <a:gs pos="100000">
                <a:srgbClr val="F5DEE3"/>
              </a:gs>
            </a:gsLst>
            <a:path path="circle">
              <a:fillToRect r="100%" t="100%"/>
            </a:path>
            <a:tileRect b="-100%" l="-10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2800">
                <a:solidFill>
                  <a:schemeClr val="accent1"/>
                </a:solidFill>
                <a:latin typeface="Algerian"/>
                <a:ea typeface="Algerian"/>
                <a:cs typeface="Algerian"/>
                <a:sym typeface="Algerian"/>
              </a:rPr>
              <a:t>Different analysis of hybrid T&amp;T system</a:t>
            </a:r>
            <a:endParaRPr sz="2800">
              <a:solidFill>
                <a:schemeClr val="accent1"/>
              </a:solidFill>
              <a:latin typeface="Algerian"/>
              <a:ea typeface="Algerian"/>
              <a:cs typeface="Algerian"/>
              <a:sym typeface="Algerian"/>
            </a:endParaRPr>
          </a:p>
        </p:txBody>
      </p:sp>
      <p:sp>
        <p:nvSpPr>
          <p:cNvPr id="1084" name="Google Shape;1084;p73"/>
          <p:cNvSpPr txBox="1"/>
          <p:nvPr/>
        </p:nvSpPr>
        <p:spPr>
          <a:xfrm>
            <a:off x="304800" y="838200"/>
            <a:ext cx="86106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Trebuchet MS"/>
                <a:ea typeface="Trebuchet MS"/>
                <a:cs typeface="Trebuchet MS"/>
                <a:sym typeface="Trebuchet MS"/>
              </a:rPr>
              <a:t>1) Energy generation increases along the flow of sewage line.</a:t>
            </a:r>
            <a:endParaRPr b="1" sz="2000">
              <a:solidFill>
                <a:schemeClr val="dk1"/>
              </a:solidFill>
              <a:latin typeface="Trebuchet MS"/>
              <a:ea typeface="Trebuchet MS"/>
              <a:cs typeface="Trebuchet MS"/>
              <a:sym typeface="Trebuchet MS"/>
            </a:endParaRPr>
          </a:p>
        </p:txBody>
      </p:sp>
      <p:sp>
        <p:nvSpPr>
          <p:cNvPr id="1085" name="Google Shape;1085;p73"/>
          <p:cNvSpPr txBox="1"/>
          <p:nvPr/>
        </p:nvSpPr>
        <p:spPr>
          <a:xfrm>
            <a:off x="457200" y="1371600"/>
            <a:ext cx="784860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Trebuchet MS"/>
                <a:ea typeface="Trebuchet MS"/>
                <a:cs typeface="Trebuchet MS"/>
                <a:sym typeface="Trebuchet MS"/>
              </a:rPr>
              <a:t>&gt;&gt; The net outlet of sewage from a normal house is nearly 200 litres/day.</a:t>
            </a:r>
            <a:endParaRPr/>
          </a:p>
          <a:p>
            <a:pPr indent="0" lvl="0" marL="0" marR="0" rtl="0" algn="l">
              <a:spcBef>
                <a:spcPts val="0"/>
              </a:spcBef>
              <a:spcAft>
                <a:spcPts val="0"/>
              </a:spcAft>
              <a:buNone/>
            </a:pPr>
            <a:r>
              <a:rPr lang="en-IN" sz="2000">
                <a:solidFill>
                  <a:schemeClr val="dk1"/>
                </a:solidFill>
                <a:latin typeface="Trebuchet MS"/>
                <a:ea typeface="Trebuchet MS"/>
                <a:cs typeface="Trebuchet MS"/>
                <a:sym typeface="Trebuchet MS"/>
              </a:rPr>
              <a:t>&gt;&gt; Hence the flow of sewage along the flow of sewage line increases.</a:t>
            </a:r>
            <a:endParaRPr/>
          </a:p>
          <a:p>
            <a:pPr indent="0" lvl="0" marL="0" marR="0" rtl="0" algn="l">
              <a:spcBef>
                <a:spcPts val="0"/>
              </a:spcBef>
              <a:spcAft>
                <a:spcPts val="0"/>
              </a:spcAft>
              <a:buNone/>
            </a:pPr>
            <a:r>
              <a:rPr lang="en-IN" sz="2000">
                <a:solidFill>
                  <a:schemeClr val="dk1"/>
                </a:solidFill>
                <a:latin typeface="Trebuchet MS"/>
                <a:ea typeface="Trebuchet MS"/>
                <a:cs typeface="Trebuchet MS"/>
                <a:sym typeface="Trebuchet MS"/>
              </a:rPr>
              <a:t>&gt;&gt; This results in increase of energy generation along the flow of sewage line.  </a:t>
            </a:r>
            <a:endParaRPr sz="2000">
              <a:solidFill>
                <a:schemeClr val="dk1"/>
              </a:solidFill>
              <a:latin typeface="Trebuchet MS"/>
              <a:ea typeface="Trebuchet MS"/>
              <a:cs typeface="Trebuchet MS"/>
              <a:sym typeface="Trebuchet MS"/>
            </a:endParaRPr>
          </a:p>
        </p:txBody>
      </p:sp>
      <p:sp>
        <p:nvSpPr>
          <p:cNvPr id="1086" name="Google Shape;1086;p73"/>
          <p:cNvSpPr txBox="1"/>
          <p:nvPr/>
        </p:nvSpPr>
        <p:spPr>
          <a:xfrm>
            <a:off x="304800" y="3400961"/>
            <a:ext cx="830580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Trebuchet MS"/>
                <a:ea typeface="Trebuchet MS"/>
                <a:cs typeface="Trebuchet MS"/>
                <a:sym typeface="Trebuchet MS"/>
              </a:rPr>
              <a:t>2) The minimum energy that Hybrid T&amp;T system generates (in 24 hrs) is sufficient to light up a 5watt bulb for next 24 hours. The maximum energy that this system can generate (in 24 hrs ) is sufficient to light up three 12watt bulbs for next 24 hours.</a:t>
            </a:r>
            <a:endParaRPr/>
          </a:p>
        </p:txBody>
      </p:sp>
      <p:sp>
        <p:nvSpPr>
          <p:cNvPr id="1087" name="Google Shape;1087;p73"/>
          <p:cNvSpPr txBox="1"/>
          <p:nvPr/>
        </p:nvSpPr>
        <p:spPr>
          <a:xfrm>
            <a:off x="304800" y="4857690"/>
            <a:ext cx="8001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Trebuchet MS"/>
                <a:ea typeface="Trebuchet MS"/>
                <a:cs typeface="Trebuchet MS"/>
                <a:sym typeface="Trebuchet MS"/>
              </a:rPr>
              <a:t>3) This system require very less maintenance.    </a:t>
            </a:r>
            <a:endParaRPr b="1" sz="2000">
              <a:solidFill>
                <a:schemeClr val="dk1"/>
              </a:solidFill>
              <a:latin typeface="Trebuchet MS"/>
              <a:ea typeface="Trebuchet MS"/>
              <a:cs typeface="Trebuchet MS"/>
              <a:sym typeface="Trebuchet MS"/>
            </a:endParaRPr>
          </a:p>
        </p:txBody>
      </p:sp>
      <p:sp>
        <p:nvSpPr>
          <p:cNvPr id="1088" name="Google Shape;1088;p73"/>
          <p:cNvSpPr txBox="1"/>
          <p:nvPr/>
        </p:nvSpPr>
        <p:spPr>
          <a:xfrm>
            <a:off x="304800" y="5493603"/>
            <a:ext cx="73914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Trebuchet MS"/>
                <a:ea typeface="Trebuchet MS"/>
                <a:cs typeface="Trebuchet MS"/>
                <a:sym typeface="Trebuchet MS"/>
              </a:rPr>
              <a:t>4) The cost of  hybrid T&amp;T system is not much high. For a system to be applied in  .  </a:t>
            </a:r>
            <a:endParaRPr b="1" sz="20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EFD1"/>
            </a:gs>
            <a:gs pos="64999">
              <a:srgbClr val="F0EBD5"/>
            </a:gs>
            <a:gs pos="100000">
              <a:srgbClr val="D1C39F"/>
            </a:gs>
          </a:gsLst>
          <a:lin ang="5400000" scaled="0"/>
        </a:gradFill>
      </p:bgPr>
    </p:bg>
    <p:spTree>
      <p:nvGrpSpPr>
        <p:cNvPr id="1093" name="Shape 1093"/>
        <p:cNvGrpSpPr/>
        <p:nvPr/>
      </p:nvGrpSpPr>
      <p:grpSpPr>
        <a:xfrm>
          <a:off x="0" y="0"/>
          <a:ext cx="0" cy="0"/>
          <a:chOff x="0" y="0"/>
          <a:chExt cx="0" cy="0"/>
        </a:xfrm>
      </p:grpSpPr>
      <p:cxnSp>
        <p:nvCxnSpPr>
          <p:cNvPr id="1094" name="Google Shape;1094;p74"/>
          <p:cNvCxnSpPr/>
          <p:nvPr/>
        </p:nvCxnSpPr>
        <p:spPr>
          <a:xfrm rot="5400000">
            <a:off x="5410199" y="990600"/>
            <a:ext cx="3048000" cy="1"/>
          </a:xfrm>
          <a:prstGeom prst="straightConnector1">
            <a:avLst/>
          </a:prstGeom>
          <a:noFill/>
          <a:ln cap="flat" cmpd="sng" w="107950">
            <a:solidFill>
              <a:srgbClr val="000000"/>
            </a:solidFill>
            <a:prstDash val="solid"/>
            <a:round/>
            <a:headEnd len="sm" w="sm" type="none"/>
            <a:tailEnd len="sm" w="sm" type="none"/>
          </a:ln>
        </p:spPr>
      </p:cxnSp>
      <p:cxnSp>
        <p:nvCxnSpPr>
          <p:cNvPr id="1095" name="Google Shape;1095;p74"/>
          <p:cNvCxnSpPr/>
          <p:nvPr/>
        </p:nvCxnSpPr>
        <p:spPr>
          <a:xfrm rot="5400000">
            <a:off x="572294" y="1180306"/>
            <a:ext cx="2667000" cy="1588"/>
          </a:xfrm>
          <a:prstGeom prst="straightConnector1">
            <a:avLst/>
          </a:prstGeom>
          <a:noFill/>
          <a:ln cap="flat" cmpd="sng" w="107950">
            <a:solidFill>
              <a:srgbClr val="000000"/>
            </a:solidFill>
            <a:prstDash val="solid"/>
            <a:round/>
            <a:headEnd len="sm" w="sm" type="none"/>
            <a:tailEnd len="sm" w="sm" type="none"/>
          </a:ln>
        </p:spPr>
      </p:cxnSp>
      <p:sp>
        <p:nvSpPr>
          <p:cNvPr id="1096" name="Google Shape;1096;p74"/>
          <p:cNvSpPr txBox="1"/>
          <p:nvPr/>
        </p:nvSpPr>
        <p:spPr>
          <a:xfrm>
            <a:off x="457200" y="304800"/>
            <a:ext cx="8001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97" name="Google Shape;1097;p74"/>
          <p:cNvSpPr/>
          <p:nvPr/>
        </p:nvSpPr>
        <p:spPr>
          <a:xfrm>
            <a:off x="-304800" y="164068"/>
            <a:ext cx="9753600" cy="369332"/>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1800">
                <a:solidFill>
                  <a:schemeClr val="accent1"/>
                </a:solidFill>
                <a:latin typeface="Algerian"/>
                <a:ea typeface="Algerian"/>
                <a:cs typeface="Algerian"/>
                <a:sym typeface="Algerian"/>
              </a:rPr>
              <a:t>COMPARISON of hybrid T&amp;T system WITH OTHER ENERGY GENERATING SYSTEMS </a:t>
            </a:r>
            <a:endParaRPr b="1" sz="1800">
              <a:solidFill>
                <a:schemeClr val="accent1"/>
              </a:solidFill>
              <a:latin typeface="Algerian"/>
              <a:ea typeface="Algerian"/>
              <a:cs typeface="Algerian"/>
              <a:sym typeface="Algerian"/>
            </a:endParaRPr>
          </a:p>
        </p:txBody>
      </p:sp>
      <p:sp>
        <p:nvSpPr>
          <p:cNvPr id="1098" name="Google Shape;1098;p74"/>
          <p:cNvSpPr/>
          <p:nvPr/>
        </p:nvSpPr>
        <p:spPr>
          <a:xfrm>
            <a:off x="2133600" y="304800"/>
            <a:ext cx="4648200" cy="3708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1" i="0" lang="en-IN" sz="1800" u="none" cap="none" strike="noStrike">
                <a:solidFill>
                  <a:schemeClr val="dk1"/>
                </a:solidFill>
                <a:latin typeface="Calibri"/>
                <a:ea typeface="Calibri"/>
                <a:cs typeface="Calibri"/>
                <a:sym typeface="Calibri"/>
              </a:rPr>
              <a:t>HYBRID T&amp;T SYSTEM</a:t>
            </a:r>
            <a:endParaRPr b="1"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600"/>
              <a:buFont typeface="Calibri"/>
              <a:buChar char="•"/>
            </a:pPr>
            <a:r>
              <a:rPr b="1" i="0" lang="en-IN" sz="1600" u="none" cap="none" strike="noStrike">
                <a:solidFill>
                  <a:schemeClr val="dk1"/>
                </a:solidFill>
                <a:latin typeface="Calibri"/>
                <a:ea typeface="Calibri"/>
                <a:cs typeface="Calibri"/>
                <a:sym typeface="Calibri"/>
              </a:rPr>
              <a:t>LOW COST/SYSTEM (INSTALLATION INCLUDED)</a:t>
            </a:r>
            <a:endParaRPr b="1" i="0" sz="1600" u="none" cap="none" strike="noStrike">
              <a:solidFill>
                <a:schemeClr val="dk1"/>
              </a:solidFill>
              <a:latin typeface="Calibri"/>
              <a:ea typeface="Calibri"/>
              <a:cs typeface="Calibri"/>
              <a:sym typeface="Calibri"/>
            </a:endParaRPr>
          </a:p>
          <a:p>
            <a:pPr indent="0" lvl="2" marL="228600" marR="0" rtl="0" algn="l">
              <a:lnSpc>
                <a:spcPct val="75000"/>
              </a:lnSpc>
              <a:spcBef>
                <a:spcPts val="16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600"/>
              <a:buFont typeface="Calibri"/>
              <a:buChar char="•"/>
            </a:pPr>
            <a:r>
              <a:rPr b="1" i="0" lang="en-IN" sz="1600" u="none" cap="none" strike="noStrike">
                <a:solidFill>
                  <a:schemeClr val="dk1"/>
                </a:solidFill>
                <a:latin typeface="Calibri"/>
                <a:ea typeface="Calibri"/>
                <a:cs typeface="Calibri"/>
                <a:sym typeface="Calibri"/>
              </a:rPr>
              <a:t>CAN BE INSTALLED IN ANY PART OF THE WORLD</a:t>
            </a:r>
            <a:endParaRPr b="1" i="0" sz="1600" u="none" cap="none" strike="noStrike">
              <a:solidFill>
                <a:schemeClr val="dk1"/>
              </a:solidFill>
              <a:latin typeface="Calibri"/>
              <a:ea typeface="Calibri"/>
              <a:cs typeface="Calibri"/>
              <a:sym typeface="Calibri"/>
            </a:endParaRPr>
          </a:p>
          <a:p>
            <a:pPr indent="0" lvl="2" marL="228600" marR="0" rtl="0" algn="l">
              <a:lnSpc>
                <a:spcPct val="75000"/>
              </a:lnSpc>
              <a:spcBef>
                <a:spcPts val="16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1" i="0" lang="en-IN" sz="1800" u="none" cap="none" strike="noStrike">
                <a:solidFill>
                  <a:schemeClr val="dk1"/>
                </a:solidFill>
                <a:latin typeface="Calibri"/>
                <a:ea typeface="Calibri"/>
                <a:cs typeface="Calibri"/>
                <a:sym typeface="Calibri"/>
              </a:rPr>
              <a:t>REMOVES THE PROBLEM OF CHOCKING</a:t>
            </a:r>
            <a:endParaRPr b="1" i="0" sz="1800" u="none" cap="none" strike="noStrike">
              <a:solidFill>
                <a:schemeClr val="dk1"/>
              </a:solidFill>
              <a:latin typeface="Calibri"/>
              <a:ea typeface="Calibri"/>
              <a:cs typeface="Calibri"/>
              <a:sym typeface="Calibri"/>
            </a:endParaRPr>
          </a:p>
          <a:p>
            <a:pPr indent="0" lvl="2" marL="2286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9" name="Google Shape;1099;p74"/>
          <p:cNvSpPr/>
          <p:nvPr/>
        </p:nvSpPr>
        <p:spPr>
          <a:xfrm>
            <a:off x="76200" y="2971800"/>
            <a:ext cx="4495800" cy="3962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Calibri"/>
              <a:buChar char="•"/>
            </a:pPr>
            <a:r>
              <a:rPr b="1" i="0" lang="en-IN" sz="1600" u="none" cap="none" strike="noStrike">
                <a:solidFill>
                  <a:schemeClr val="dk1"/>
                </a:solidFill>
                <a:latin typeface="Calibri"/>
                <a:ea typeface="Calibri"/>
                <a:cs typeface="Calibri"/>
                <a:sym typeface="Calibri"/>
              </a:rPr>
              <a:t>SOLAR ENERGY GENERATOR</a:t>
            </a:r>
            <a:endParaRPr b="1" i="0" sz="1600" u="none" cap="none" strike="noStrike">
              <a:solidFill>
                <a:schemeClr val="dk1"/>
              </a:solidFill>
              <a:latin typeface="Calibri"/>
              <a:ea typeface="Calibri"/>
              <a:cs typeface="Calibri"/>
              <a:sym typeface="Calibri"/>
            </a:endParaRPr>
          </a:p>
          <a:p>
            <a:pPr indent="-114300" lvl="2" marL="228600" marR="0" rtl="0" algn="l">
              <a:lnSpc>
                <a:spcPct val="75000"/>
              </a:lnSpc>
              <a:spcBef>
                <a:spcPts val="160"/>
              </a:spcBef>
              <a:spcAft>
                <a:spcPts val="0"/>
              </a:spcAft>
              <a:buClr>
                <a:schemeClr val="dk1"/>
              </a:buClr>
              <a:buSzPts val="1600"/>
              <a:buFont typeface="Calibri"/>
              <a:buChar char="•"/>
            </a:pPr>
            <a:r>
              <a:rPr b="1" i="0" lang="en-IN" sz="1600" u="none" cap="none" strike="noStrike">
                <a:solidFill>
                  <a:schemeClr val="dk1"/>
                </a:solidFill>
                <a:latin typeface="Calibri"/>
                <a:ea typeface="Calibri"/>
                <a:cs typeface="Calibri"/>
                <a:sym typeface="Calibri"/>
              </a:rPr>
              <a:t>COST IS HIGH </a:t>
            </a:r>
            <a:endParaRPr b="1" i="0" sz="1600" u="none" cap="none" strike="noStrike">
              <a:solidFill>
                <a:schemeClr val="dk1"/>
              </a:solidFill>
              <a:latin typeface="Calibri"/>
              <a:ea typeface="Calibri"/>
              <a:cs typeface="Calibri"/>
              <a:sym typeface="Calibri"/>
            </a:endParaRPr>
          </a:p>
          <a:p>
            <a:pPr indent="0" lvl="2" marL="228600" marR="0" rtl="0" algn="l">
              <a:lnSpc>
                <a:spcPct val="75000"/>
              </a:lnSpc>
              <a:spcBef>
                <a:spcPts val="16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600"/>
              <a:buFont typeface="Calibri"/>
              <a:buChar char="•"/>
            </a:pPr>
            <a:r>
              <a:rPr b="1" i="0" lang="en-IN" sz="1600" u="none" cap="none" strike="noStrike">
                <a:solidFill>
                  <a:schemeClr val="dk1"/>
                </a:solidFill>
                <a:latin typeface="Calibri"/>
                <a:ea typeface="Calibri"/>
                <a:cs typeface="Calibri"/>
                <a:sym typeface="Calibri"/>
              </a:rPr>
              <a:t>CAN BE INSTALLED ONLY WHERE SUNLIGHT IS PRESENT</a:t>
            </a:r>
            <a:endParaRPr b="1" i="0" sz="1600" u="none" cap="none" strike="noStrike">
              <a:solidFill>
                <a:schemeClr val="dk1"/>
              </a:solidFill>
              <a:latin typeface="Calibri"/>
              <a:ea typeface="Calibri"/>
              <a:cs typeface="Calibri"/>
              <a:sym typeface="Calibri"/>
            </a:endParaRPr>
          </a:p>
          <a:p>
            <a:pPr indent="0" lvl="2" marL="228600" marR="0" rtl="0" algn="l">
              <a:lnSpc>
                <a:spcPct val="75000"/>
              </a:lnSpc>
              <a:spcBef>
                <a:spcPts val="16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27000" lvl="2" marL="228600" marR="0" rtl="0" algn="l">
              <a:lnSpc>
                <a:spcPct val="75000"/>
              </a:lnSpc>
              <a:spcBef>
                <a:spcPts val="180"/>
              </a:spcBef>
              <a:spcAft>
                <a:spcPts val="0"/>
              </a:spcAft>
              <a:buClr>
                <a:schemeClr val="dk1"/>
              </a:buClr>
              <a:buSzPts val="2000"/>
              <a:buFont typeface="Calibri"/>
              <a:buChar char="•"/>
            </a:pPr>
            <a:r>
              <a:rPr b="1" i="0" lang="en-IN" sz="2000" u="none" cap="none" strike="noStrike">
                <a:solidFill>
                  <a:schemeClr val="dk1"/>
                </a:solidFill>
                <a:latin typeface="Calibri"/>
                <a:ea typeface="Calibri"/>
                <a:cs typeface="Calibri"/>
                <a:sym typeface="Calibri"/>
              </a:rPr>
              <a:t> NO OTHER USAGE</a:t>
            </a:r>
            <a:endParaRPr b="1" i="0" sz="2000" u="none" cap="none" strike="noStrike">
              <a:solidFill>
                <a:schemeClr val="dk1"/>
              </a:solidFill>
              <a:latin typeface="Calibri"/>
              <a:ea typeface="Calibri"/>
              <a:cs typeface="Calibri"/>
              <a:sym typeface="Calibri"/>
            </a:endParaRPr>
          </a:p>
          <a:p>
            <a:pPr indent="0" lvl="2" marL="228600" marR="0" rtl="0" algn="l">
              <a:lnSpc>
                <a:spcPct val="75000"/>
              </a:lnSpc>
              <a:spcBef>
                <a:spcPts val="20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00" name="Google Shape;1100;p74"/>
          <p:cNvSpPr/>
          <p:nvPr/>
        </p:nvSpPr>
        <p:spPr>
          <a:xfrm>
            <a:off x="4724400" y="2971800"/>
            <a:ext cx="4419600" cy="3962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600"/>
              <a:buFont typeface="Calibri"/>
              <a:buChar char="•"/>
            </a:pPr>
            <a:r>
              <a:rPr b="1" i="0" lang="en-IN" sz="1600" u="none" cap="none" strike="noStrike">
                <a:solidFill>
                  <a:schemeClr val="dk1"/>
                </a:solidFill>
                <a:latin typeface="Calibri"/>
                <a:ea typeface="Calibri"/>
                <a:cs typeface="Calibri"/>
                <a:sym typeface="Calibri"/>
              </a:rPr>
              <a:t> WIND ENERGY GENERATOR</a:t>
            </a:r>
            <a:endParaRPr b="1" i="0" sz="1600" u="none" cap="none" strike="noStrike">
              <a:solidFill>
                <a:schemeClr val="dk1"/>
              </a:solidFill>
              <a:latin typeface="Calibri"/>
              <a:ea typeface="Calibri"/>
              <a:cs typeface="Calibri"/>
              <a:sym typeface="Calibri"/>
            </a:endParaRPr>
          </a:p>
          <a:p>
            <a:pPr indent="-114300" lvl="2" marL="228600" marR="0" rtl="0" algn="l">
              <a:lnSpc>
                <a:spcPct val="75000"/>
              </a:lnSpc>
              <a:spcBef>
                <a:spcPts val="160"/>
              </a:spcBef>
              <a:spcAft>
                <a:spcPts val="0"/>
              </a:spcAft>
              <a:buClr>
                <a:schemeClr val="dk1"/>
              </a:buClr>
              <a:buSzPts val="1600"/>
              <a:buFont typeface="Calibri"/>
              <a:buChar char="•"/>
            </a:pPr>
            <a:r>
              <a:rPr b="1" i="0" lang="en-IN" sz="1600" u="none" cap="none" strike="noStrike">
                <a:solidFill>
                  <a:schemeClr val="dk1"/>
                </a:solidFill>
                <a:latin typeface="Calibri"/>
                <a:ea typeface="Calibri"/>
                <a:cs typeface="Calibri"/>
                <a:sym typeface="Calibri"/>
              </a:rPr>
              <a:t>COST IS HIGH</a:t>
            </a:r>
            <a:endParaRPr b="1" i="0" sz="1600" u="none" cap="none" strike="noStrike">
              <a:solidFill>
                <a:schemeClr val="dk1"/>
              </a:solidFill>
              <a:latin typeface="Calibri"/>
              <a:ea typeface="Calibri"/>
              <a:cs typeface="Calibri"/>
              <a:sym typeface="Calibri"/>
            </a:endParaRPr>
          </a:p>
          <a:p>
            <a:pPr indent="0" lvl="2" marL="228600" marR="0" rtl="0" algn="l">
              <a:lnSpc>
                <a:spcPct val="75000"/>
              </a:lnSpc>
              <a:spcBef>
                <a:spcPts val="16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600"/>
              <a:buFont typeface="Calibri"/>
              <a:buChar char="•"/>
            </a:pPr>
            <a:r>
              <a:rPr b="1" i="0" lang="en-IN" sz="1600" u="none" cap="none" strike="noStrike">
                <a:solidFill>
                  <a:schemeClr val="dk1"/>
                </a:solidFill>
                <a:latin typeface="Calibri"/>
                <a:ea typeface="Calibri"/>
                <a:cs typeface="Calibri"/>
                <a:sym typeface="Calibri"/>
              </a:rPr>
              <a:t>CAN BE INSTALLED ONLY WHERE WIND SPEED IS HIGH</a:t>
            </a:r>
            <a:endParaRPr b="1" i="0" sz="1600" u="none" cap="none" strike="noStrike">
              <a:solidFill>
                <a:schemeClr val="dk1"/>
              </a:solidFill>
              <a:latin typeface="Calibri"/>
              <a:ea typeface="Calibri"/>
              <a:cs typeface="Calibri"/>
              <a:sym typeface="Calibri"/>
            </a:endParaRPr>
          </a:p>
          <a:p>
            <a:pPr indent="0" lvl="2" marL="228600" marR="0" rtl="0" algn="l">
              <a:lnSpc>
                <a:spcPct val="75000"/>
              </a:lnSpc>
              <a:spcBef>
                <a:spcPts val="16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27000" lvl="2" marL="228600" marR="0" rtl="0" algn="l">
              <a:lnSpc>
                <a:spcPct val="75000"/>
              </a:lnSpc>
              <a:spcBef>
                <a:spcPts val="180"/>
              </a:spcBef>
              <a:spcAft>
                <a:spcPts val="0"/>
              </a:spcAft>
              <a:buClr>
                <a:schemeClr val="dk1"/>
              </a:buClr>
              <a:buSzPts val="2000"/>
              <a:buFont typeface="Calibri"/>
              <a:buChar char="•"/>
            </a:pPr>
            <a:r>
              <a:rPr b="1" i="0" lang="en-IN" sz="2000" u="none" cap="none" strike="noStrike">
                <a:solidFill>
                  <a:schemeClr val="dk1"/>
                </a:solidFill>
                <a:latin typeface="Calibri"/>
                <a:ea typeface="Calibri"/>
                <a:cs typeface="Calibri"/>
                <a:sym typeface="Calibri"/>
              </a:rPr>
              <a:t>NO OTHER USAGE</a:t>
            </a:r>
            <a:endParaRPr b="1" i="0" sz="2000" u="none" cap="none" strike="noStrike">
              <a:solidFill>
                <a:schemeClr val="dk1"/>
              </a:solidFill>
              <a:latin typeface="Calibri"/>
              <a:ea typeface="Calibri"/>
              <a:cs typeface="Calibri"/>
              <a:sym typeface="Calibri"/>
            </a:endParaRPr>
          </a:p>
          <a:p>
            <a:pPr indent="0" lvl="2" marL="228600" marR="0" rtl="0" algn="l">
              <a:lnSpc>
                <a:spcPct val="75000"/>
              </a:lnSpc>
              <a:spcBef>
                <a:spcPts val="20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cxnSp>
        <p:nvCxnSpPr>
          <p:cNvPr id="1101" name="Google Shape;1101;p74"/>
          <p:cNvCxnSpPr/>
          <p:nvPr/>
        </p:nvCxnSpPr>
        <p:spPr>
          <a:xfrm rot="5400000">
            <a:off x="3315494" y="5523706"/>
            <a:ext cx="2667000" cy="1588"/>
          </a:xfrm>
          <a:prstGeom prst="straightConnector1">
            <a:avLst/>
          </a:prstGeom>
          <a:noFill/>
          <a:ln cap="flat" cmpd="sng" w="107950">
            <a:solidFill>
              <a:srgbClr val="000000"/>
            </a:solidFill>
            <a:prstDash val="solid"/>
            <a:round/>
            <a:headEnd len="sm" w="sm" type="none"/>
            <a:tailEnd len="sm" w="sm" type="none"/>
          </a:ln>
        </p:spPr>
      </p:cxnSp>
      <p:cxnSp>
        <p:nvCxnSpPr>
          <p:cNvPr id="1102" name="Google Shape;1102;p74"/>
          <p:cNvCxnSpPr/>
          <p:nvPr/>
        </p:nvCxnSpPr>
        <p:spPr>
          <a:xfrm flipH="1">
            <a:off x="4648202" y="2514600"/>
            <a:ext cx="2285999" cy="1676400"/>
          </a:xfrm>
          <a:prstGeom prst="straightConnector1">
            <a:avLst/>
          </a:prstGeom>
          <a:noFill/>
          <a:ln cap="flat" cmpd="sng" w="107950">
            <a:solidFill>
              <a:srgbClr val="000000"/>
            </a:solidFill>
            <a:prstDash val="solid"/>
            <a:round/>
            <a:headEnd len="sm" w="sm" type="none"/>
            <a:tailEnd len="sm" w="sm" type="none"/>
          </a:ln>
        </p:spPr>
      </p:cxnSp>
      <p:cxnSp>
        <p:nvCxnSpPr>
          <p:cNvPr id="1103" name="Google Shape;1103;p74"/>
          <p:cNvCxnSpPr/>
          <p:nvPr/>
        </p:nvCxnSpPr>
        <p:spPr>
          <a:xfrm>
            <a:off x="1906588" y="2514600"/>
            <a:ext cx="2741612" cy="1676400"/>
          </a:xfrm>
          <a:prstGeom prst="straightConnector1">
            <a:avLst/>
          </a:prstGeom>
          <a:noFill/>
          <a:ln cap="flat" cmpd="sng" w="107950">
            <a:solidFill>
              <a:srgbClr val="000000"/>
            </a:solidFill>
            <a:prstDash val="solid"/>
            <a:round/>
            <a:headEnd len="sm" w="sm" type="none"/>
            <a:tailEnd len="sm" w="sm" type="none"/>
          </a:ln>
        </p:spPr>
      </p:cxnSp>
      <p:cxnSp>
        <p:nvCxnSpPr>
          <p:cNvPr id="1104" name="Google Shape;1104;p74"/>
          <p:cNvCxnSpPr/>
          <p:nvPr/>
        </p:nvCxnSpPr>
        <p:spPr>
          <a:xfrm>
            <a:off x="6934200" y="2514600"/>
            <a:ext cx="2590800" cy="1828800"/>
          </a:xfrm>
          <a:prstGeom prst="straightConnector1">
            <a:avLst/>
          </a:prstGeom>
          <a:noFill/>
          <a:ln cap="flat" cmpd="sng" w="107950">
            <a:solidFill>
              <a:srgbClr val="000000"/>
            </a:solidFill>
            <a:prstDash val="solid"/>
            <a:round/>
            <a:headEnd len="sm" w="sm" type="none"/>
            <a:tailEnd len="sm" w="sm" type="none"/>
          </a:ln>
        </p:spPr>
      </p:cxnSp>
      <p:cxnSp>
        <p:nvCxnSpPr>
          <p:cNvPr id="1105" name="Google Shape;1105;p74"/>
          <p:cNvCxnSpPr/>
          <p:nvPr/>
        </p:nvCxnSpPr>
        <p:spPr>
          <a:xfrm flipH="1">
            <a:off x="-533399" y="2514600"/>
            <a:ext cx="2438407" cy="1981200"/>
          </a:xfrm>
          <a:prstGeom prst="straightConnector1">
            <a:avLst/>
          </a:prstGeom>
          <a:noFill/>
          <a:ln cap="flat" cmpd="sng" w="107950">
            <a:solidFill>
              <a:srgbClr val="000000"/>
            </a:solidFill>
            <a:prstDash val="solid"/>
            <a:round/>
            <a:headEnd len="sm" w="sm" type="none"/>
            <a:tailEnd len="sm" w="sm" type="none"/>
          </a:ln>
        </p:spPr>
      </p:cxnSp>
      <p:cxnSp>
        <p:nvCxnSpPr>
          <p:cNvPr id="1106" name="Google Shape;1106;p74"/>
          <p:cNvCxnSpPr/>
          <p:nvPr/>
        </p:nvCxnSpPr>
        <p:spPr>
          <a:xfrm rot="10800000">
            <a:off x="-381000" y="74611"/>
            <a:ext cx="10820400" cy="1588"/>
          </a:xfrm>
          <a:prstGeom prst="straightConnector1">
            <a:avLst/>
          </a:prstGeom>
          <a:noFill/>
          <a:ln cap="flat" cmpd="sng" w="184150">
            <a:solidFill>
              <a:schemeClr val="dk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pic>
        <p:nvPicPr>
          <p:cNvPr descr="C:\Users\Sourabh Nahata\Desktop\vector-world-map-v2.2-blank.png" id="1112" name="Google Shape;1112;p75"/>
          <p:cNvPicPr preferRelativeResize="0"/>
          <p:nvPr/>
        </p:nvPicPr>
        <p:blipFill rotWithShape="1">
          <a:blip r:embed="rId3">
            <a:alphaModFix/>
          </a:blip>
          <a:srcRect b="347" l="206" r="205" t="347"/>
          <a:stretch/>
        </p:blipFill>
        <p:spPr>
          <a:xfrm>
            <a:off x="0" y="88542"/>
            <a:ext cx="9106103" cy="5397858"/>
          </a:xfrm>
          <a:prstGeom prst="rect">
            <a:avLst/>
          </a:prstGeom>
          <a:noFill/>
          <a:ln>
            <a:noFill/>
          </a:ln>
        </p:spPr>
      </p:pic>
      <p:sp>
        <p:nvSpPr>
          <p:cNvPr id="1113" name="Google Shape;1113;p75"/>
          <p:cNvSpPr/>
          <p:nvPr/>
        </p:nvSpPr>
        <p:spPr>
          <a:xfrm flipH="1" rot="10800000">
            <a:off x="6355081" y="3078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4" name="Google Shape;1114;p75"/>
          <p:cNvSpPr/>
          <p:nvPr/>
        </p:nvSpPr>
        <p:spPr>
          <a:xfrm flipH="1" rot="10800000">
            <a:off x="6431281" y="2971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5" name="Google Shape;1115;p75"/>
          <p:cNvSpPr/>
          <p:nvPr/>
        </p:nvSpPr>
        <p:spPr>
          <a:xfrm flipH="1" rot="10800000">
            <a:off x="6324600" y="2926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6" name="Google Shape;1116;p75"/>
          <p:cNvSpPr/>
          <p:nvPr/>
        </p:nvSpPr>
        <p:spPr>
          <a:xfrm flipH="1" rot="10800000">
            <a:off x="6400800" y="2819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7" name="Google Shape;1117;p75"/>
          <p:cNvSpPr/>
          <p:nvPr/>
        </p:nvSpPr>
        <p:spPr>
          <a:xfrm flipH="1" rot="10800000">
            <a:off x="6507481" y="2895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8" name="Google Shape;1118;p75"/>
          <p:cNvSpPr/>
          <p:nvPr/>
        </p:nvSpPr>
        <p:spPr>
          <a:xfrm flipH="1" rot="10800000">
            <a:off x="6507481" y="2773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9" name="Google Shape;1119;p75"/>
          <p:cNvSpPr/>
          <p:nvPr/>
        </p:nvSpPr>
        <p:spPr>
          <a:xfrm flipH="1" rot="10800000">
            <a:off x="6659881" y="2773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0" name="Google Shape;1120;p75"/>
          <p:cNvSpPr/>
          <p:nvPr/>
        </p:nvSpPr>
        <p:spPr>
          <a:xfrm flipH="1" rot="10800000">
            <a:off x="6736081" y="2667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1" name="Google Shape;1121;p75"/>
          <p:cNvSpPr/>
          <p:nvPr/>
        </p:nvSpPr>
        <p:spPr>
          <a:xfrm flipH="1" rot="10800000">
            <a:off x="6583681" y="2697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2" name="Google Shape;1122;p75"/>
          <p:cNvSpPr/>
          <p:nvPr/>
        </p:nvSpPr>
        <p:spPr>
          <a:xfrm flipH="1" rot="10800000">
            <a:off x="6629400"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3" name="Google Shape;1123;p75"/>
          <p:cNvSpPr/>
          <p:nvPr/>
        </p:nvSpPr>
        <p:spPr>
          <a:xfrm flipH="1" rot="10800000">
            <a:off x="6248400" y="2849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4" name="Google Shape;1124;p75"/>
          <p:cNvSpPr/>
          <p:nvPr/>
        </p:nvSpPr>
        <p:spPr>
          <a:xfrm flipH="1" rot="10800000">
            <a:off x="6324600" y="2743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5" name="Google Shape;1125;p75"/>
          <p:cNvSpPr/>
          <p:nvPr/>
        </p:nvSpPr>
        <p:spPr>
          <a:xfrm flipH="1" rot="10800000">
            <a:off x="6431281" y="2667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6" name="Google Shape;1126;p75"/>
          <p:cNvSpPr/>
          <p:nvPr/>
        </p:nvSpPr>
        <p:spPr>
          <a:xfrm flipH="1" rot="10800000">
            <a:off x="6324600" y="2621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7" name="Google Shape;1127;p75"/>
          <p:cNvSpPr/>
          <p:nvPr/>
        </p:nvSpPr>
        <p:spPr>
          <a:xfrm flipH="1" rot="10800000">
            <a:off x="6400800" y="2514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8" name="Google Shape;1128;p75"/>
          <p:cNvSpPr/>
          <p:nvPr/>
        </p:nvSpPr>
        <p:spPr>
          <a:xfrm flipH="1" rot="10800000">
            <a:off x="6507481"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9" name="Google Shape;1129;p75"/>
          <p:cNvSpPr/>
          <p:nvPr/>
        </p:nvSpPr>
        <p:spPr>
          <a:xfrm flipH="1" rot="10800000">
            <a:off x="6507481" y="2468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0" name="Google Shape;1130;p75"/>
          <p:cNvSpPr/>
          <p:nvPr/>
        </p:nvSpPr>
        <p:spPr>
          <a:xfrm flipH="1" rot="10800000">
            <a:off x="6659881" y="2468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1" name="Google Shape;1131;p75"/>
          <p:cNvSpPr/>
          <p:nvPr/>
        </p:nvSpPr>
        <p:spPr>
          <a:xfrm flipH="1" rot="10800000">
            <a:off x="6736081" y="2362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2" name="Google Shape;1132;p75"/>
          <p:cNvSpPr/>
          <p:nvPr/>
        </p:nvSpPr>
        <p:spPr>
          <a:xfrm flipH="1" rot="10800000">
            <a:off x="6583681" y="2392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3" name="Google Shape;1133;p75"/>
          <p:cNvSpPr/>
          <p:nvPr/>
        </p:nvSpPr>
        <p:spPr>
          <a:xfrm flipH="1" rot="10800000">
            <a:off x="6629400"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4" name="Google Shape;1134;p75"/>
          <p:cNvSpPr/>
          <p:nvPr/>
        </p:nvSpPr>
        <p:spPr>
          <a:xfrm flipH="1" rot="10800000">
            <a:off x="6248400" y="2545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5" name="Google Shape;1135;p75"/>
          <p:cNvSpPr/>
          <p:nvPr/>
        </p:nvSpPr>
        <p:spPr>
          <a:xfrm flipH="1" rot="10800000">
            <a:off x="6324600" y="2438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6" name="Google Shape;1136;p75"/>
          <p:cNvSpPr/>
          <p:nvPr/>
        </p:nvSpPr>
        <p:spPr>
          <a:xfrm flipH="1" rot="10800000">
            <a:off x="6964681" y="2667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7" name="Google Shape;1137;p75"/>
          <p:cNvSpPr/>
          <p:nvPr/>
        </p:nvSpPr>
        <p:spPr>
          <a:xfrm flipH="1" rot="10800000">
            <a:off x="6858000" y="2621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8" name="Google Shape;1138;p75"/>
          <p:cNvSpPr/>
          <p:nvPr/>
        </p:nvSpPr>
        <p:spPr>
          <a:xfrm flipH="1" rot="10800000">
            <a:off x="6934200" y="2514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9" name="Google Shape;1139;p75"/>
          <p:cNvSpPr/>
          <p:nvPr/>
        </p:nvSpPr>
        <p:spPr>
          <a:xfrm flipH="1" rot="10800000">
            <a:off x="7040881"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0" name="Google Shape;1140;p75"/>
          <p:cNvSpPr/>
          <p:nvPr/>
        </p:nvSpPr>
        <p:spPr>
          <a:xfrm flipH="1" rot="10800000">
            <a:off x="7040881" y="2468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1" name="Google Shape;1141;p75"/>
          <p:cNvSpPr/>
          <p:nvPr/>
        </p:nvSpPr>
        <p:spPr>
          <a:xfrm flipH="1" rot="10800000">
            <a:off x="7193281" y="2468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2" name="Google Shape;1142;p75"/>
          <p:cNvSpPr/>
          <p:nvPr/>
        </p:nvSpPr>
        <p:spPr>
          <a:xfrm flipH="1" rot="10800000">
            <a:off x="7269481" y="2362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3" name="Google Shape;1143;p75"/>
          <p:cNvSpPr/>
          <p:nvPr/>
        </p:nvSpPr>
        <p:spPr>
          <a:xfrm flipH="1" rot="10800000">
            <a:off x="7117081" y="2392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4" name="Google Shape;1144;p75"/>
          <p:cNvSpPr/>
          <p:nvPr/>
        </p:nvSpPr>
        <p:spPr>
          <a:xfrm flipH="1" rot="10800000">
            <a:off x="7162800"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5" name="Google Shape;1145;p75"/>
          <p:cNvSpPr/>
          <p:nvPr/>
        </p:nvSpPr>
        <p:spPr>
          <a:xfrm flipH="1" rot="10800000">
            <a:off x="6781800" y="2545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6" name="Google Shape;1146;p75"/>
          <p:cNvSpPr/>
          <p:nvPr/>
        </p:nvSpPr>
        <p:spPr>
          <a:xfrm flipH="1" rot="10800000">
            <a:off x="6858000" y="2438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7" name="Google Shape;1147;p75"/>
          <p:cNvSpPr/>
          <p:nvPr/>
        </p:nvSpPr>
        <p:spPr>
          <a:xfrm flipH="1" rot="10800000">
            <a:off x="6964681" y="2971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8" name="Google Shape;1148;p75"/>
          <p:cNvSpPr/>
          <p:nvPr/>
        </p:nvSpPr>
        <p:spPr>
          <a:xfrm flipH="1" rot="10800000">
            <a:off x="6858000" y="2926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9" name="Google Shape;1149;p75"/>
          <p:cNvSpPr/>
          <p:nvPr/>
        </p:nvSpPr>
        <p:spPr>
          <a:xfrm flipH="1" rot="10800000">
            <a:off x="6934200" y="2819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0" name="Google Shape;1150;p75"/>
          <p:cNvSpPr/>
          <p:nvPr/>
        </p:nvSpPr>
        <p:spPr>
          <a:xfrm flipH="1" rot="10800000">
            <a:off x="7040881" y="2895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1" name="Google Shape;1151;p75"/>
          <p:cNvSpPr/>
          <p:nvPr/>
        </p:nvSpPr>
        <p:spPr>
          <a:xfrm flipH="1" rot="10800000">
            <a:off x="7040881" y="2773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2" name="Google Shape;1152;p75"/>
          <p:cNvSpPr/>
          <p:nvPr/>
        </p:nvSpPr>
        <p:spPr>
          <a:xfrm flipH="1" rot="10800000">
            <a:off x="7193281" y="2773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3" name="Google Shape;1153;p75"/>
          <p:cNvSpPr/>
          <p:nvPr/>
        </p:nvSpPr>
        <p:spPr>
          <a:xfrm flipH="1" rot="10800000">
            <a:off x="7269481" y="2667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4" name="Google Shape;1154;p75"/>
          <p:cNvSpPr/>
          <p:nvPr/>
        </p:nvSpPr>
        <p:spPr>
          <a:xfrm flipH="1" rot="10800000">
            <a:off x="7117081" y="2697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5" name="Google Shape;1155;p75"/>
          <p:cNvSpPr/>
          <p:nvPr/>
        </p:nvSpPr>
        <p:spPr>
          <a:xfrm flipH="1" rot="10800000">
            <a:off x="7162800"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6" name="Google Shape;1156;p75"/>
          <p:cNvSpPr/>
          <p:nvPr/>
        </p:nvSpPr>
        <p:spPr>
          <a:xfrm flipH="1" rot="10800000">
            <a:off x="6781800" y="2849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7" name="Google Shape;1157;p75"/>
          <p:cNvSpPr/>
          <p:nvPr/>
        </p:nvSpPr>
        <p:spPr>
          <a:xfrm flipH="1" rot="10800000">
            <a:off x="6858000" y="2743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8" name="Google Shape;1158;p75"/>
          <p:cNvSpPr/>
          <p:nvPr/>
        </p:nvSpPr>
        <p:spPr>
          <a:xfrm flipH="1" rot="10800000">
            <a:off x="5897881" y="2667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9" name="Google Shape;1159;p75"/>
          <p:cNvSpPr/>
          <p:nvPr/>
        </p:nvSpPr>
        <p:spPr>
          <a:xfrm flipH="1" rot="10800000">
            <a:off x="5791200" y="2621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0" name="Google Shape;1160;p75"/>
          <p:cNvSpPr/>
          <p:nvPr/>
        </p:nvSpPr>
        <p:spPr>
          <a:xfrm flipH="1" rot="10800000">
            <a:off x="5867400" y="2514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1" name="Google Shape;1161;p75"/>
          <p:cNvSpPr/>
          <p:nvPr/>
        </p:nvSpPr>
        <p:spPr>
          <a:xfrm flipH="1" rot="10800000">
            <a:off x="5974081"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2" name="Google Shape;1162;p75"/>
          <p:cNvSpPr/>
          <p:nvPr/>
        </p:nvSpPr>
        <p:spPr>
          <a:xfrm flipH="1" rot="10800000">
            <a:off x="5974081" y="2468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3" name="Google Shape;1163;p75"/>
          <p:cNvSpPr/>
          <p:nvPr/>
        </p:nvSpPr>
        <p:spPr>
          <a:xfrm flipH="1" rot="10800000">
            <a:off x="6126481" y="2468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4" name="Google Shape;1164;p75"/>
          <p:cNvSpPr/>
          <p:nvPr/>
        </p:nvSpPr>
        <p:spPr>
          <a:xfrm flipH="1" rot="10800000">
            <a:off x="6202681" y="2362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5" name="Google Shape;1165;p75"/>
          <p:cNvSpPr/>
          <p:nvPr/>
        </p:nvSpPr>
        <p:spPr>
          <a:xfrm flipH="1" rot="10800000">
            <a:off x="6050281" y="2392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6" name="Google Shape;1166;p75"/>
          <p:cNvSpPr/>
          <p:nvPr/>
        </p:nvSpPr>
        <p:spPr>
          <a:xfrm flipH="1" rot="10800000">
            <a:off x="6096000"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7" name="Google Shape;1167;p75"/>
          <p:cNvSpPr/>
          <p:nvPr/>
        </p:nvSpPr>
        <p:spPr>
          <a:xfrm flipH="1" rot="10800000">
            <a:off x="5715000" y="2545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8" name="Google Shape;1168;p75"/>
          <p:cNvSpPr/>
          <p:nvPr/>
        </p:nvSpPr>
        <p:spPr>
          <a:xfrm flipH="1" rot="10800000">
            <a:off x="5791200" y="2438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9" name="Google Shape;1169;p75"/>
          <p:cNvSpPr/>
          <p:nvPr/>
        </p:nvSpPr>
        <p:spPr>
          <a:xfrm flipH="1" rot="10800000">
            <a:off x="6172200" y="2773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0" name="Google Shape;1170;p75"/>
          <p:cNvSpPr/>
          <p:nvPr/>
        </p:nvSpPr>
        <p:spPr>
          <a:xfrm flipH="1" rot="10800000">
            <a:off x="6278881" y="2697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1" name="Google Shape;1171;p75"/>
          <p:cNvSpPr/>
          <p:nvPr/>
        </p:nvSpPr>
        <p:spPr>
          <a:xfrm flipH="1" rot="10800000">
            <a:off x="6172200" y="2651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2" name="Google Shape;1172;p75"/>
          <p:cNvSpPr/>
          <p:nvPr/>
        </p:nvSpPr>
        <p:spPr>
          <a:xfrm flipH="1" rot="10800000">
            <a:off x="6096000" y="2575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3" name="Google Shape;1173;p75"/>
          <p:cNvSpPr/>
          <p:nvPr/>
        </p:nvSpPr>
        <p:spPr>
          <a:xfrm flipH="1" rot="10800000">
            <a:off x="6019800" y="2743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4" name="Google Shape;1174;p75"/>
          <p:cNvSpPr/>
          <p:nvPr/>
        </p:nvSpPr>
        <p:spPr>
          <a:xfrm flipH="1" rot="10800000">
            <a:off x="6355081" y="2164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5" name="Google Shape;1175;p75"/>
          <p:cNvSpPr/>
          <p:nvPr/>
        </p:nvSpPr>
        <p:spPr>
          <a:xfrm flipH="1" rot="10800000">
            <a:off x="6248400" y="2118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6" name="Google Shape;1176;p75"/>
          <p:cNvSpPr/>
          <p:nvPr/>
        </p:nvSpPr>
        <p:spPr>
          <a:xfrm flipH="1" rot="10800000">
            <a:off x="7498081"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7" name="Google Shape;1177;p75"/>
          <p:cNvSpPr/>
          <p:nvPr/>
        </p:nvSpPr>
        <p:spPr>
          <a:xfrm flipH="1" rot="10800000">
            <a:off x="7315200" y="2240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8" name="Google Shape;1178;p75"/>
          <p:cNvSpPr/>
          <p:nvPr/>
        </p:nvSpPr>
        <p:spPr>
          <a:xfrm flipH="1" rot="10800000">
            <a:off x="7391400"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9" name="Google Shape;1179;p75"/>
          <p:cNvSpPr/>
          <p:nvPr/>
        </p:nvSpPr>
        <p:spPr>
          <a:xfrm flipH="1" rot="10800000">
            <a:off x="6964681" y="2362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0" name="Google Shape;1180;p75"/>
          <p:cNvSpPr/>
          <p:nvPr/>
        </p:nvSpPr>
        <p:spPr>
          <a:xfrm flipH="1" rot="10800000">
            <a:off x="6858000" y="2316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1" name="Google Shape;1181;p75"/>
          <p:cNvSpPr/>
          <p:nvPr/>
        </p:nvSpPr>
        <p:spPr>
          <a:xfrm flipH="1" rot="10800000">
            <a:off x="6934200" y="2209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2" name="Google Shape;1182;p75"/>
          <p:cNvSpPr/>
          <p:nvPr/>
        </p:nvSpPr>
        <p:spPr>
          <a:xfrm flipH="1" rot="10800000">
            <a:off x="7040881"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3" name="Google Shape;1183;p75"/>
          <p:cNvSpPr/>
          <p:nvPr/>
        </p:nvSpPr>
        <p:spPr>
          <a:xfrm flipH="1" rot="10800000">
            <a:off x="7040881" y="2164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4" name="Google Shape;1184;p75"/>
          <p:cNvSpPr/>
          <p:nvPr/>
        </p:nvSpPr>
        <p:spPr>
          <a:xfrm flipH="1" rot="10800000">
            <a:off x="7193281" y="2164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5" name="Google Shape;1185;p75"/>
          <p:cNvSpPr/>
          <p:nvPr/>
        </p:nvSpPr>
        <p:spPr>
          <a:xfrm flipH="1" rot="10800000">
            <a:off x="7269481" y="2057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6" name="Google Shape;1186;p75"/>
          <p:cNvSpPr/>
          <p:nvPr/>
        </p:nvSpPr>
        <p:spPr>
          <a:xfrm flipH="1" rot="10800000">
            <a:off x="7117081" y="2087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7" name="Google Shape;1187;p75"/>
          <p:cNvSpPr/>
          <p:nvPr/>
        </p:nvSpPr>
        <p:spPr>
          <a:xfrm flipH="1" rot="10800000">
            <a:off x="7162800" y="1981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8" name="Google Shape;1188;p75"/>
          <p:cNvSpPr/>
          <p:nvPr/>
        </p:nvSpPr>
        <p:spPr>
          <a:xfrm flipH="1" rot="10800000">
            <a:off x="6781800" y="2240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9" name="Google Shape;1189;p75"/>
          <p:cNvSpPr/>
          <p:nvPr/>
        </p:nvSpPr>
        <p:spPr>
          <a:xfrm flipH="1" rot="10800000">
            <a:off x="6858000"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0" name="Google Shape;1190;p75"/>
          <p:cNvSpPr/>
          <p:nvPr/>
        </p:nvSpPr>
        <p:spPr>
          <a:xfrm flipH="1" rot="10800000">
            <a:off x="6477000" y="2240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1" name="Google Shape;1191;p75"/>
          <p:cNvSpPr/>
          <p:nvPr/>
        </p:nvSpPr>
        <p:spPr>
          <a:xfrm flipH="1" rot="10800000">
            <a:off x="6202681" y="2240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2" name="Google Shape;1192;p75"/>
          <p:cNvSpPr/>
          <p:nvPr/>
        </p:nvSpPr>
        <p:spPr>
          <a:xfrm flipH="1" rot="10800000">
            <a:off x="6400800" y="2346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3" name="Google Shape;1193;p75"/>
          <p:cNvSpPr/>
          <p:nvPr/>
        </p:nvSpPr>
        <p:spPr>
          <a:xfrm flipH="1" rot="10800000">
            <a:off x="6324600" y="2270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4" name="Google Shape;1194;p75"/>
          <p:cNvSpPr/>
          <p:nvPr/>
        </p:nvSpPr>
        <p:spPr>
          <a:xfrm flipH="1" rot="10800000">
            <a:off x="6964681" y="2057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5" name="Google Shape;1195;p75"/>
          <p:cNvSpPr/>
          <p:nvPr/>
        </p:nvSpPr>
        <p:spPr>
          <a:xfrm flipH="1" rot="10800000">
            <a:off x="7513319" y="1935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6" name="Google Shape;1196;p75"/>
          <p:cNvSpPr/>
          <p:nvPr/>
        </p:nvSpPr>
        <p:spPr>
          <a:xfrm flipH="1" rot="10800000">
            <a:off x="7589519"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7" name="Google Shape;1197;p75"/>
          <p:cNvSpPr/>
          <p:nvPr/>
        </p:nvSpPr>
        <p:spPr>
          <a:xfrm flipH="1" rot="10800000">
            <a:off x="7437119" y="1859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8" name="Google Shape;1198;p75"/>
          <p:cNvSpPr/>
          <p:nvPr/>
        </p:nvSpPr>
        <p:spPr>
          <a:xfrm flipH="1" rot="10800000">
            <a:off x="7513319"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9" name="Google Shape;1199;p75"/>
          <p:cNvSpPr/>
          <p:nvPr/>
        </p:nvSpPr>
        <p:spPr>
          <a:xfrm flipH="1" rot="10800000">
            <a:off x="6583681"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0" name="Google Shape;1200;p75"/>
          <p:cNvSpPr/>
          <p:nvPr/>
        </p:nvSpPr>
        <p:spPr>
          <a:xfrm flipH="1" rot="10800000">
            <a:off x="6477000" y="2087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1" name="Google Shape;1201;p75"/>
          <p:cNvSpPr/>
          <p:nvPr/>
        </p:nvSpPr>
        <p:spPr>
          <a:xfrm flipH="1" rot="10800000">
            <a:off x="6553200" y="1981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2" name="Google Shape;1202;p75"/>
          <p:cNvSpPr/>
          <p:nvPr/>
        </p:nvSpPr>
        <p:spPr>
          <a:xfrm flipH="1" rot="10800000">
            <a:off x="6659881" y="2057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3" name="Google Shape;1203;p75"/>
          <p:cNvSpPr/>
          <p:nvPr/>
        </p:nvSpPr>
        <p:spPr>
          <a:xfrm flipH="1" rot="10800000">
            <a:off x="7604762"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4" name="Google Shape;1204;p75"/>
          <p:cNvSpPr/>
          <p:nvPr/>
        </p:nvSpPr>
        <p:spPr>
          <a:xfrm flipH="1" rot="10800000">
            <a:off x="7315200" y="1783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5" name="Google Shape;1205;p75"/>
          <p:cNvSpPr/>
          <p:nvPr/>
        </p:nvSpPr>
        <p:spPr>
          <a:xfrm flipH="1" rot="10800000">
            <a:off x="7391400"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6" name="Google Shape;1206;p75"/>
          <p:cNvSpPr/>
          <p:nvPr/>
        </p:nvSpPr>
        <p:spPr>
          <a:xfrm flipH="1" rot="10800000">
            <a:off x="7680962" y="1935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7" name="Google Shape;1207;p75"/>
          <p:cNvSpPr/>
          <p:nvPr/>
        </p:nvSpPr>
        <p:spPr>
          <a:xfrm flipH="1" rot="10800000">
            <a:off x="7696200" y="1783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8" name="Google Shape;1208;p75"/>
          <p:cNvSpPr/>
          <p:nvPr/>
        </p:nvSpPr>
        <p:spPr>
          <a:xfrm flipH="1" rot="10800000">
            <a:off x="6400800"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9" name="Google Shape;1209;p75"/>
          <p:cNvSpPr/>
          <p:nvPr/>
        </p:nvSpPr>
        <p:spPr>
          <a:xfrm flipH="1" rot="10800000">
            <a:off x="6477000"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0" name="Google Shape;1210;p75"/>
          <p:cNvSpPr/>
          <p:nvPr/>
        </p:nvSpPr>
        <p:spPr>
          <a:xfrm flipH="1" rot="10800000">
            <a:off x="6705600" y="2164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1" name="Google Shape;1211;p75"/>
          <p:cNvSpPr/>
          <p:nvPr/>
        </p:nvSpPr>
        <p:spPr>
          <a:xfrm flipH="1" rot="10800000">
            <a:off x="7467600"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2" name="Google Shape;1212;p75"/>
          <p:cNvSpPr/>
          <p:nvPr/>
        </p:nvSpPr>
        <p:spPr>
          <a:xfrm flipH="1" rot="10800000">
            <a:off x="7360919" y="1965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3" name="Google Shape;1213;p75"/>
          <p:cNvSpPr/>
          <p:nvPr/>
        </p:nvSpPr>
        <p:spPr>
          <a:xfrm flipH="1" rot="10800000">
            <a:off x="7284719" y="1889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4" name="Google Shape;1214;p75"/>
          <p:cNvSpPr/>
          <p:nvPr/>
        </p:nvSpPr>
        <p:spPr>
          <a:xfrm flipH="1" rot="10800000">
            <a:off x="7086600"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5" name="Google Shape;1215;p75"/>
          <p:cNvSpPr/>
          <p:nvPr/>
        </p:nvSpPr>
        <p:spPr>
          <a:xfrm flipH="1" rot="10800000">
            <a:off x="7360919" y="1554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6" name="Google Shape;1216;p75"/>
          <p:cNvSpPr/>
          <p:nvPr/>
        </p:nvSpPr>
        <p:spPr>
          <a:xfrm flipH="1" rot="10800000">
            <a:off x="7574281"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7" name="Google Shape;1217;p75"/>
          <p:cNvSpPr/>
          <p:nvPr/>
        </p:nvSpPr>
        <p:spPr>
          <a:xfrm flipH="1" rot="10800000">
            <a:off x="7650481"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8" name="Google Shape;1218;p75"/>
          <p:cNvSpPr/>
          <p:nvPr/>
        </p:nvSpPr>
        <p:spPr>
          <a:xfrm flipH="1" rot="10800000">
            <a:off x="7498081" y="1600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9" name="Google Shape;1219;p75"/>
          <p:cNvSpPr/>
          <p:nvPr/>
        </p:nvSpPr>
        <p:spPr>
          <a:xfrm flipH="1" rot="10800000">
            <a:off x="6812281" y="1981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0" name="Google Shape;1220;p75"/>
          <p:cNvSpPr/>
          <p:nvPr/>
        </p:nvSpPr>
        <p:spPr>
          <a:xfrm flipH="1" rot="10800000">
            <a:off x="6705600" y="1935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1" name="Google Shape;1221;p75"/>
          <p:cNvSpPr/>
          <p:nvPr/>
        </p:nvSpPr>
        <p:spPr>
          <a:xfrm flipH="1" rot="10800000">
            <a:off x="6781800"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2" name="Google Shape;1222;p75"/>
          <p:cNvSpPr/>
          <p:nvPr/>
        </p:nvSpPr>
        <p:spPr>
          <a:xfrm flipH="1" rot="10800000">
            <a:off x="6888481"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3" name="Google Shape;1223;p75"/>
          <p:cNvSpPr/>
          <p:nvPr/>
        </p:nvSpPr>
        <p:spPr>
          <a:xfrm flipH="1" rot="10800000">
            <a:off x="7376162"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4" name="Google Shape;1224;p75"/>
          <p:cNvSpPr/>
          <p:nvPr/>
        </p:nvSpPr>
        <p:spPr>
          <a:xfrm flipH="1" rot="10800000">
            <a:off x="7528562"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5" name="Google Shape;1225;p75"/>
          <p:cNvSpPr/>
          <p:nvPr/>
        </p:nvSpPr>
        <p:spPr>
          <a:xfrm flipH="1" rot="10800000">
            <a:off x="7604762" y="12649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6" name="Google Shape;1226;p75"/>
          <p:cNvSpPr/>
          <p:nvPr/>
        </p:nvSpPr>
        <p:spPr>
          <a:xfrm flipH="1" rot="10800000">
            <a:off x="7452362" y="1295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7" name="Google Shape;1227;p75"/>
          <p:cNvSpPr/>
          <p:nvPr/>
        </p:nvSpPr>
        <p:spPr>
          <a:xfrm flipH="1" rot="10800000">
            <a:off x="7498081" y="11887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8" name="Google Shape;1228;p75"/>
          <p:cNvSpPr/>
          <p:nvPr/>
        </p:nvSpPr>
        <p:spPr>
          <a:xfrm flipH="1" rot="10800000">
            <a:off x="6629400" y="1859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9" name="Google Shape;1229;p75"/>
          <p:cNvSpPr/>
          <p:nvPr/>
        </p:nvSpPr>
        <p:spPr>
          <a:xfrm flipH="1" rot="10800000">
            <a:off x="6705600"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0" name="Google Shape;1230;p75"/>
          <p:cNvSpPr/>
          <p:nvPr/>
        </p:nvSpPr>
        <p:spPr>
          <a:xfrm flipH="1" rot="10800000">
            <a:off x="7010400" y="1935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1" name="Google Shape;1231;p75"/>
          <p:cNvSpPr/>
          <p:nvPr/>
        </p:nvSpPr>
        <p:spPr>
          <a:xfrm flipH="1" rot="10800000">
            <a:off x="7162800" y="1706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2" name="Google Shape;1232;p75"/>
          <p:cNvSpPr/>
          <p:nvPr/>
        </p:nvSpPr>
        <p:spPr>
          <a:xfrm flipH="1" rot="10800000">
            <a:off x="7269481" y="1630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3" name="Google Shape;1233;p75"/>
          <p:cNvSpPr/>
          <p:nvPr/>
        </p:nvSpPr>
        <p:spPr>
          <a:xfrm flipH="1" rot="10800000">
            <a:off x="7498081" y="1478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4" name="Google Shape;1234;p75"/>
          <p:cNvSpPr/>
          <p:nvPr/>
        </p:nvSpPr>
        <p:spPr>
          <a:xfrm flipH="1" rot="10800000">
            <a:off x="6964681"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5" name="Google Shape;1235;p75"/>
          <p:cNvSpPr/>
          <p:nvPr/>
        </p:nvSpPr>
        <p:spPr>
          <a:xfrm flipH="1" rot="10800000">
            <a:off x="7269481" y="1478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6" name="Google Shape;1236;p75"/>
          <p:cNvSpPr/>
          <p:nvPr/>
        </p:nvSpPr>
        <p:spPr>
          <a:xfrm flipH="1" rot="10800000">
            <a:off x="7239000" y="13411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7" name="Google Shape;1237;p75"/>
          <p:cNvSpPr/>
          <p:nvPr/>
        </p:nvSpPr>
        <p:spPr>
          <a:xfrm flipH="1" rot="10800000">
            <a:off x="7010400" y="1524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8" name="Google Shape;1238;p75"/>
          <p:cNvSpPr/>
          <p:nvPr/>
        </p:nvSpPr>
        <p:spPr>
          <a:xfrm flipH="1" rot="10800000">
            <a:off x="7117081" y="14173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9" name="Google Shape;1239;p75"/>
          <p:cNvSpPr/>
          <p:nvPr/>
        </p:nvSpPr>
        <p:spPr>
          <a:xfrm flipH="1" rot="10800000">
            <a:off x="5897881" y="2362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0" name="Google Shape;1240;p75"/>
          <p:cNvSpPr/>
          <p:nvPr/>
        </p:nvSpPr>
        <p:spPr>
          <a:xfrm flipH="1" rot="10800000">
            <a:off x="5791200" y="2316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1" name="Google Shape;1241;p75"/>
          <p:cNvSpPr/>
          <p:nvPr/>
        </p:nvSpPr>
        <p:spPr>
          <a:xfrm flipH="1" rot="10800000">
            <a:off x="5867400" y="2209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2" name="Google Shape;1242;p75"/>
          <p:cNvSpPr/>
          <p:nvPr/>
        </p:nvSpPr>
        <p:spPr>
          <a:xfrm flipH="1" rot="10800000">
            <a:off x="5974081"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3" name="Google Shape;1243;p75"/>
          <p:cNvSpPr/>
          <p:nvPr/>
        </p:nvSpPr>
        <p:spPr>
          <a:xfrm flipH="1" rot="10800000">
            <a:off x="5974081" y="2164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4" name="Google Shape;1244;p75"/>
          <p:cNvSpPr/>
          <p:nvPr/>
        </p:nvSpPr>
        <p:spPr>
          <a:xfrm flipH="1" rot="10800000">
            <a:off x="6126481" y="2164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5" name="Google Shape;1245;p75"/>
          <p:cNvSpPr/>
          <p:nvPr/>
        </p:nvSpPr>
        <p:spPr>
          <a:xfrm flipH="1" rot="10800000">
            <a:off x="6202681" y="2057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6" name="Google Shape;1246;p75"/>
          <p:cNvSpPr/>
          <p:nvPr/>
        </p:nvSpPr>
        <p:spPr>
          <a:xfrm flipH="1" rot="10800000">
            <a:off x="6050281" y="2087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7" name="Google Shape;1247;p75"/>
          <p:cNvSpPr/>
          <p:nvPr/>
        </p:nvSpPr>
        <p:spPr>
          <a:xfrm flipH="1" rot="10800000">
            <a:off x="6096000" y="1981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8" name="Google Shape;1248;p75"/>
          <p:cNvSpPr/>
          <p:nvPr/>
        </p:nvSpPr>
        <p:spPr>
          <a:xfrm flipH="1" rot="10800000">
            <a:off x="5715000" y="2240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9" name="Google Shape;1249;p75"/>
          <p:cNvSpPr/>
          <p:nvPr/>
        </p:nvSpPr>
        <p:spPr>
          <a:xfrm flipH="1" rot="10800000">
            <a:off x="5791200"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0" name="Google Shape;1250;p75"/>
          <p:cNvSpPr/>
          <p:nvPr/>
        </p:nvSpPr>
        <p:spPr>
          <a:xfrm flipH="1" rot="10800000">
            <a:off x="7040881" y="1630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1" name="Google Shape;1251;p75"/>
          <p:cNvSpPr/>
          <p:nvPr/>
        </p:nvSpPr>
        <p:spPr>
          <a:xfrm flipH="1" rot="10800000">
            <a:off x="7147562" y="1554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2" name="Google Shape;1252;p75"/>
          <p:cNvSpPr/>
          <p:nvPr/>
        </p:nvSpPr>
        <p:spPr>
          <a:xfrm flipH="1" rot="10800000">
            <a:off x="6858000"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3" name="Google Shape;1253;p75"/>
          <p:cNvSpPr/>
          <p:nvPr/>
        </p:nvSpPr>
        <p:spPr>
          <a:xfrm flipH="1" rot="10800000">
            <a:off x="6858000" y="1554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4" name="Google Shape;1254;p75"/>
          <p:cNvSpPr/>
          <p:nvPr/>
        </p:nvSpPr>
        <p:spPr>
          <a:xfrm flipH="1" rot="10800000">
            <a:off x="8183881" y="7315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5" name="Google Shape;1255;p75"/>
          <p:cNvSpPr/>
          <p:nvPr/>
        </p:nvSpPr>
        <p:spPr>
          <a:xfrm flipH="1" rot="10800000">
            <a:off x="8153400" y="868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6" name="Google Shape;1256;p75"/>
          <p:cNvSpPr/>
          <p:nvPr/>
        </p:nvSpPr>
        <p:spPr>
          <a:xfrm flipH="1" rot="10800000">
            <a:off x="8077200" y="6553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7" name="Google Shape;1257;p75"/>
          <p:cNvSpPr/>
          <p:nvPr/>
        </p:nvSpPr>
        <p:spPr>
          <a:xfrm flipH="1" rot="10800000">
            <a:off x="8077200" y="792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8" name="Google Shape;1258;p75"/>
          <p:cNvSpPr/>
          <p:nvPr/>
        </p:nvSpPr>
        <p:spPr>
          <a:xfrm flipH="1" rot="10800000">
            <a:off x="8153400" y="5791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9" name="Google Shape;1259;p75"/>
          <p:cNvSpPr/>
          <p:nvPr/>
        </p:nvSpPr>
        <p:spPr>
          <a:xfrm flipH="1" rot="10800000">
            <a:off x="7726681" y="914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0" name="Google Shape;1260;p75"/>
          <p:cNvSpPr/>
          <p:nvPr/>
        </p:nvSpPr>
        <p:spPr>
          <a:xfrm flipH="1" rot="10800000">
            <a:off x="7620000" y="868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1" name="Google Shape;1261;p75"/>
          <p:cNvSpPr/>
          <p:nvPr/>
        </p:nvSpPr>
        <p:spPr>
          <a:xfrm flipH="1" rot="10800000">
            <a:off x="7696200" y="762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2" name="Google Shape;1262;p75"/>
          <p:cNvSpPr/>
          <p:nvPr/>
        </p:nvSpPr>
        <p:spPr>
          <a:xfrm flipH="1" rot="10800000">
            <a:off x="7802881" y="838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3" name="Google Shape;1263;p75"/>
          <p:cNvSpPr/>
          <p:nvPr/>
        </p:nvSpPr>
        <p:spPr>
          <a:xfrm flipH="1" rot="10800000">
            <a:off x="7802881" y="716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4" name="Google Shape;1264;p75"/>
          <p:cNvSpPr/>
          <p:nvPr/>
        </p:nvSpPr>
        <p:spPr>
          <a:xfrm flipH="1" rot="10800000">
            <a:off x="7955281" y="716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5" name="Google Shape;1265;p75"/>
          <p:cNvSpPr/>
          <p:nvPr/>
        </p:nvSpPr>
        <p:spPr>
          <a:xfrm flipH="1" rot="10800000">
            <a:off x="8031481" y="533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6" name="Google Shape;1266;p75"/>
          <p:cNvSpPr/>
          <p:nvPr/>
        </p:nvSpPr>
        <p:spPr>
          <a:xfrm flipH="1" rot="10800000">
            <a:off x="7879081" y="640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7" name="Google Shape;1267;p75"/>
          <p:cNvSpPr/>
          <p:nvPr/>
        </p:nvSpPr>
        <p:spPr>
          <a:xfrm flipH="1" rot="10800000">
            <a:off x="7924800" y="533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8" name="Google Shape;1268;p75"/>
          <p:cNvSpPr/>
          <p:nvPr/>
        </p:nvSpPr>
        <p:spPr>
          <a:xfrm flipH="1" rot="10800000">
            <a:off x="7543800" y="792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9" name="Google Shape;1269;p75"/>
          <p:cNvSpPr/>
          <p:nvPr/>
        </p:nvSpPr>
        <p:spPr>
          <a:xfrm flipH="1" rot="10800000">
            <a:off x="7620000" y="685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0" name="Google Shape;1270;p75"/>
          <p:cNvSpPr/>
          <p:nvPr/>
        </p:nvSpPr>
        <p:spPr>
          <a:xfrm flipH="1" rot="10800000">
            <a:off x="8001000" y="1021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1" name="Google Shape;1271;p75"/>
          <p:cNvSpPr/>
          <p:nvPr/>
        </p:nvSpPr>
        <p:spPr>
          <a:xfrm flipH="1" rot="10800000">
            <a:off x="8107681" y="944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2" name="Google Shape;1272;p75"/>
          <p:cNvSpPr/>
          <p:nvPr/>
        </p:nvSpPr>
        <p:spPr>
          <a:xfrm flipH="1" rot="10800000">
            <a:off x="8001000" y="899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3" name="Google Shape;1273;p75"/>
          <p:cNvSpPr/>
          <p:nvPr/>
        </p:nvSpPr>
        <p:spPr>
          <a:xfrm flipH="1" rot="10800000">
            <a:off x="7924800" y="822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4" name="Google Shape;1274;p75"/>
          <p:cNvSpPr/>
          <p:nvPr/>
        </p:nvSpPr>
        <p:spPr>
          <a:xfrm flipH="1" rot="10800000">
            <a:off x="8107681" y="1066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5" name="Google Shape;1275;p75"/>
          <p:cNvSpPr/>
          <p:nvPr/>
        </p:nvSpPr>
        <p:spPr>
          <a:xfrm flipH="1" rot="10800000">
            <a:off x="7772400" y="1097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6" name="Google Shape;1276;p75"/>
          <p:cNvSpPr/>
          <p:nvPr/>
        </p:nvSpPr>
        <p:spPr>
          <a:xfrm flipH="1" rot="10800000">
            <a:off x="7848600" y="990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7" name="Google Shape;1277;p75"/>
          <p:cNvSpPr/>
          <p:nvPr/>
        </p:nvSpPr>
        <p:spPr>
          <a:xfrm flipH="1" rot="10800000">
            <a:off x="7421881" y="716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8" name="Google Shape;1278;p75"/>
          <p:cNvSpPr/>
          <p:nvPr/>
        </p:nvSpPr>
        <p:spPr>
          <a:xfrm flipH="1" rot="10800000">
            <a:off x="7498081" y="609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9" name="Google Shape;1279;p75"/>
          <p:cNvSpPr/>
          <p:nvPr/>
        </p:nvSpPr>
        <p:spPr>
          <a:xfrm flipH="1" rot="10800000">
            <a:off x="7071362" y="838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0" name="Google Shape;1280;p75"/>
          <p:cNvSpPr/>
          <p:nvPr/>
        </p:nvSpPr>
        <p:spPr>
          <a:xfrm flipH="1" rot="10800000">
            <a:off x="6964681" y="792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1" name="Google Shape;1281;p75"/>
          <p:cNvSpPr/>
          <p:nvPr/>
        </p:nvSpPr>
        <p:spPr>
          <a:xfrm flipH="1" rot="10800000">
            <a:off x="7040881" y="685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2" name="Google Shape;1282;p75"/>
          <p:cNvSpPr/>
          <p:nvPr/>
        </p:nvSpPr>
        <p:spPr>
          <a:xfrm flipH="1" rot="10800000">
            <a:off x="7147562" y="762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3" name="Google Shape;1283;p75"/>
          <p:cNvSpPr/>
          <p:nvPr/>
        </p:nvSpPr>
        <p:spPr>
          <a:xfrm flipH="1" rot="10800000">
            <a:off x="7147562" y="640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4" name="Google Shape;1284;p75"/>
          <p:cNvSpPr/>
          <p:nvPr/>
        </p:nvSpPr>
        <p:spPr>
          <a:xfrm flipH="1" rot="10800000">
            <a:off x="7299962" y="640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5" name="Google Shape;1285;p75"/>
          <p:cNvSpPr/>
          <p:nvPr/>
        </p:nvSpPr>
        <p:spPr>
          <a:xfrm flipH="1" rot="10800000">
            <a:off x="7574281" y="944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6" name="Google Shape;1286;p75"/>
          <p:cNvSpPr/>
          <p:nvPr/>
        </p:nvSpPr>
        <p:spPr>
          <a:xfrm flipH="1" rot="10800000">
            <a:off x="7223762" y="563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7" name="Google Shape;1287;p75"/>
          <p:cNvSpPr/>
          <p:nvPr/>
        </p:nvSpPr>
        <p:spPr>
          <a:xfrm flipH="1" rot="10800000">
            <a:off x="7467600" y="868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8" name="Google Shape;1288;p75"/>
          <p:cNvSpPr/>
          <p:nvPr/>
        </p:nvSpPr>
        <p:spPr>
          <a:xfrm flipH="1" rot="10800000">
            <a:off x="6888481" y="716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9" name="Google Shape;1289;p75"/>
          <p:cNvSpPr/>
          <p:nvPr/>
        </p:nvSpPr>
        <p:spPr>
          <a:xfrm flipH="1" rot="10800000">
            <a:off x="7650481" y="1021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0" name="Google Shape;1290;p75"/>
          <p:cNvSpPr/>
          <p:nvPr/>
        </p:nvSpPr>
        <p:spPr>
          <a:xfrm flipH="1" rot="10800000">
            <a:off x="7345681" y="944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1" name="Google Shape;1291;p75"/>
          <p:cNvSpPr/>
          <p:nvPr/>
        </p:nvSpPr>
        <p:spPr>
          <a:xfrm flipH="1" rot="10800000">
            <a:off x="7726681" y="1173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2" name="Google Shape;1292;p75"/>
          <p:cNvSpPr/>
          <p:nvPr/>
        </p:nvSpPr>
        <p:spPr>
          <a:xfrm flipH="1" rot="10800000">
            <a:off x="7345681" y="822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3" name="Google Shape;1293;p75"/>
          <p:cNvSpPr/>
          <p:nvPr/>
        </p:nvSpPr>
        <p:spPr>
          <a:xfrm flipH="1" rot="10800000">
            <a:off x="7269481" y="746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4" name="Google Shape;1294;p75"/>
          <p:cNvSpPr/>
          <p:nvPr/>
        </p:nvSpPr>
        <p:spPr>
          <a:xfrm flipH="1" rot="10800000">
            <a:off x="7574281" y="1143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5" name="Google Shape;1295;p75"/>
          <p:cNvSpPr/>
          <p:nvPr/>
        </p:nvSpPr>
        <p:spPr>
          <a:xfrm flipH="1" rot="10800000">
            <a:off x="7391400" y="1097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6" name="Google Shape;1296;p75"/>
          <p:cNvSpPr/>
          <p:nvPr/>
        </p:nvSpPr>
        <p:spPr>
          <a:xfrm flipH="1" rot="10800000">
            <a:off x="7467600" y="990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7" name="Google Shape;1297;p75"/>
          <p:cNvSpPr/>
          <p:nvPr/>
        </p:nvSpPr>
        <p:spPr>
          <a:xfrm flipH="1" rot="10800000">
            <a:off x="8183881" y="1021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8" name="Google Shape;1298;p75"/>
          <p:cNvSpPr/>
          <p:nvPr/>
        </p:nvSpPr>
        <p:spPr>
          <a:xfrm flipH="1" rot="10800000">
            <a:off x="8260081" y="914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9" name="Google Shape;1299;p75"/>
          <p:cNvSpPr/>
          <p:nvPr/>
        </p:nvSpPr>
        <p:spPr>
          <a:xfrm flipH="1" rot="10800000">
            <a:off x="6583681" y="685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0" name="Google Shape;1300;p75"/>
          <p:cNvSpPr/>
          <p:nvPr/>
        </p:nvSpPr>
        <p:spPr>
          <a:xfrm flipH="1" rot="10800000">
            <a:off x="6477000" y="914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1" name="Google Shape;1301;p75"/>
          <p:cNvSpPr/>
          <p:nvPr/>
        </p:nvSpPr>
        <p:spPr>
          <a:xfrm flipH="1" rot="10800000">
            <a:off x="6553200" y="8077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2" name="Google Shape;1302;p75"/>
          <p:cNvSpPr/>
          <p:nvPr/>
        </p:nvSpPr>
        <p:spPr>
          <a:xfrm flipH="1" rot="10800000">
            <a:off x="6659881" y="8839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3" name="Google Shape;1303;p75"/>
          <p:cNvSpPr/>
          <p:nvPr/>
        </p:nvSpPr>
        <p:spPr>
          <a:xfrm flipH="1" rot="10800000">
            <a:off x="6659881" y="762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4" name="Google Shape;1304;p75"/>
          <p:cNvSpPr/>
          <p:nvPr/>
        </p:nvSpPr>
        <p:spPr>
          <a:xfrm flipH="1" rot="10800000">
            <a:off x="8061962" y="1249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5" name="Google Shape;1305;p75"/>
          <p:cNvSpPr/>
          <p:nvPr/>
        </p:nvSpPr>
        <p:spPr>
          <a:xfrm flipH="1" rot="10800000">
            <a:off x="7345681" y="121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6" name="Google Shape;1306;p75"/>
          <p:cNvSpPr/>
          <p:nvPr/>
        </p:nvSpPr>
        <p:spPr>
          <a:xfrm flipH="1" rot="10800000">
            <a:off x="6736081" y="685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7" name="Google Shape;1307;p75"/>
          <p:cNvSpPr/>
          <p:nvPr/>
        </p:nvSpPr>
        <p:spPr>
          <a:xfrm flipH="1" rot="10800000">
            <a:off x="7162800" y="868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8" name="Google Shape;1308;p75"/>
          <p:cNvSpPr/>
          <p:nvPr/>
        </p:nvSpPr>
        <p:spPr>
          <a:xfrm flipH="1" rot="10800000">
            <a:off x="6400800" y="838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9" name="Google Shape;1309;p75"/>
          <p:cNvSpPr/>
          <p:nvPr/>
        </p:nvSpPr>
        <p:spPr>
          <a:xfrm flipH="1" rot="10800000">
            <a:off x="6477000" y="7315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0" name="Google Shape;1310;p75"/>
          <p:cNvSpPr/>
          <p:nvPr/>
        </p:nvSpPr>
        <p:spPr>
          <a:xfrm flipH="1" rot="10800000">
            <a:off x="8107681" y="1554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1" name="Google Shape;1311;p75"/>
          <p:cNvSpPr/>
          <p:nvPr/>
        </p:nvSpPr>
        <p:spPr>
          <a:xfrm flipH="1" rot="10800000">
            <a:off x="7833362" y="1173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2" name="Google Shape;1312;p75"/>
          <p:cNvSpPr/>
          <p:nvPr/>
        </p:nvSpPr>
        <p:spPr>
          <a:xfrm flipH="1" rot="10800000">
            <a:off x="8107681" y="1432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3" name="Google Shape;1313;p75"/>
          <p:cNvSpPr/>
          <p:nvPr/>
        </p:nvSpPr>
        <p:spPr>
          <a:xfrm flipH="1" rot="10800000">
            <a:off x="8031481" y="1356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4" name="Google Shape;1314;p75"/>
          <p:cNvSpPr/>
          <p:nvPr/>
        </p:nvSpPr>
        <p:spPr>
          <a:xfrm flipH="1" rot="10800000">
            <a:off x="7193281" y="121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5" name="Google Shape;1315;p75"/>
          <p:cNvSpPr/>
          <p:nvPr/>
        </p:nvSpPr>
        <p:spPr>
          <a:xfrm flipH="1" rot="10800000">
            <a:off x="7086600" y="1173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6" name="Google Shape;1316;p75"/>
          <p:cNvSpPr/>
          <p:nvPr/>
        </p:nvSpPr>
        <p:spPr>
          <a:xfrm flipH="1" rot="10800000">
            <a:off x="7162800" y="1066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7" name="Google Shape;1317;p75"/>
          <p:cNvSpPr/>
          <p:nvPr/>
        </p:nvSpPr>
        <p:spPr>
          <a:xfrm flipH="1" rot="10800000">
            <a:off x="7010400" y="1097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8" name="Google Shape;1318;p75"/>
          <p:cNvSpPr/>
          <p:nvPr/>
        </p:nvSpPr>
        <p:spPr>
          <a:xfrm flipH="1" rot="10800000">
            <a:off x="7086600" y="990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9" name="Google Shape;1319;p75"/>
          <p:cNvSpPr/>
          <p:nvPr/>
        </p:nvSpPr>
        <p:spPr>
          <a:xfrm flipH="1" rot="10800000">
            <a:off x="6659881" y="121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0" name="Google Shape;1320;p75"/>
          <p:cNvSpPr/>
          <p:nvPr/>
        </p:nvSpPr>
        <p:spPr>
          <a:xfrm flipH="1" rot="10800000">
            <a:off x="6553200" y="1173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1" name="Google Shape;1321;p75"/>
          <p:cNvSpPr/>
          <p:nvPr/>
        </p:nvSpPr>
        <p:spPr>
          <a:xfrm flipH="1" rot="10800000">
            <a:off x="6629400" y="1066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2" name="Google Shape;1322;p75"/>
          <p:cNvSpPr/>
          <p:nvPr/>
        </p:nvSpPr>
        <p:spPr>
          <a:xfrm flipH="1" rot="10800000">
            <a:off x="6736081" y="1143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3" name="Google Shape;1323;p75"/>
          <p:cNvSpPr/>
          <p:nvPr/>
        </p:nvSpPr>
        <p:spPr>
          <a:xfrm flipH="1" rot="10800000">
            <a:off x="6736081" y="1021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4" name="Google Shape;1324;p75"/>
          <p:cNvSpPr/>
          <p:nvPr/>
        </p:nvSpPr>
        <p:spPr>
          <a:xfrm flipH="1" rot="10800000">
            <a:off x="6888481" y="1021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5" name="Google Shape;1325;p75"/>
          <p:cNvSpPr/>
          <p:nvPr/>
        </p:nvSpPr>
        <p:spPr>
          <a:xfrm flipH="1" rot="10800000">
            <a:off x="6964681" y="914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6" name="Google Shape;1326;p75"/>
          <p:cNvSpPr/>
          <p:nvPr/>
        </p:nvSpPr>
        <p:spPr>
          <a:xfrm flipH="1" rot="10800000">
            <a:off x="6812281" y="944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7" name="Google Shape;1327;p75"/>
          <p:cNvSpPr/>
          <p:nvPr/>
        </p:nvSpPr>
        <p:spPr>
          <a:xfrm flipH="1" rot="10800000">
            <a:off x="6858000" y="838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8" name="Google Shape;1328;p75"/>
          <p:cNvSpPr/>
          <p:nvPr/>
        </p:nvSpPr>
        <p:spPr>
          <a:xfrm flipH="1" rot="10800000">
            <a:off x="6477000" y="1097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9" name="Google Shape;1329;p75"/>
          <p:cNvSpPr/>
          <p:nvPr/>
        </p:nvSpPr>
        <p:spPr>
          <a:xfrm flipH="1" rot="10800000">
            <a:off x="6553200" y="990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0" name="Google Shape;1330;p75"/>
          <p:cNvSpPr/>
          <p:nvPr/>
        </p:nvSpPr>
        <p:spPr>
          <a:xfrm flipH="1" rot="10800000">
            <a:off x="6934200" y="1325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1" name="Google Shape;1331;p75"/>
          <p:cNvSpPr/>
          <p:nvPr/>
        </p:nvSpPr>
        <p:spPr>
          <a:xfrm flipH="1" rot="10800000">
            <a:off x="7040881" y="1249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2" name="Google Shape;1332;p75"/>
          <p:cNvSpPr/>
          <p:nvPr/>
        </p:nvSpPr>
        <p:spPr>
          <a:xfrm flipH="1" rot="10800000">
            <a:off x="6934200" y="1203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3" name="Google Shape;1333;p75"/>
          <p:cNvSpPr/>
          <p:nvPr/>
        </p:nvSpPr>
        <p:spPr>
          <a:xfrm flipH="1" rot="10800000">
            <a:off x="6858000" y="1127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4" name="Google Shape;1334;p75"/>
          <p:cNvSpPr/>
          <p:nvPr/>
        </p:nvSpPr>
        <p:spPr>
          <a:xfrm flipH="1" rot="10800000">
            <a:off x="6202681" y="609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5" name="Google Shape;1335;p75"/>
          <p:cNvSpPr/>
          <p:nvPr/>
        </p:nvSpPr>
        <p:spPr>
          <a:xfrm flipH="1" rot="10800000">
            <a:off x="6324600" y="716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6" name="Google Shape;1336;p75"/>
          <p:cNvSpPr/>
          <p:nvPr/>
        </p:nvSpPr>
        <p:spPr>
          <a:xfrm flipH="1" rot="10800000">
            <a:off x="6934200" y="3505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7" name="Google Shape;1337;p75"/>
          <p:cNvSpPr/>
          <p:nvPr/>
        </p:nvSpPr>
        <p:spPr>
          <a:xfrm flipH="1" rot="10800000">
            <a:off x="6355081" y="563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8" name="Google Shape;1338;p75"/>
          <p:cNvSpPr/>
          <p:nvPr/>
        </p:nvSpPr>
        <p:spPr>
          <a:xfrm flipH="1" rot="10800000">
            <a:off x="6096000" y="381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9" name="Google Shape;1339;p75"/>
          <p:cNvSpPr/>
          <p:nvPr/>
        </p:nvSpPr>
        <p:spPr>
          <a:xfrm flipH="1" rot="10800000">
            <a:off x="6126481" y="1066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0" name="Google Shape;1340;p75"/>
          <p:cNvSpPr/>
          <p:nvPr/>
        </p:nvSpPr>
        <p:spPr>
          <a:xfrm flipH="1" rot="10800000">
            <a:off x="6019800" y="1021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1" name="Google Shape;1341;p75"/>
          <p:cNvSpPr/>
          <p:nvPr/>
        </p:nvSpPr>
        <p:spPr>
          <a:xfrm flipH="1" rot="10800000">
            <a:off x="6096000" y="914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2" name="Google Shape;1342;p75"/>
          <p:cNvSpPr/>
          <p:nvPr/>
        </p:nvSpPr>
        <p:spPr>
          <a:xfrm flipH="1" rot="10800000">
            <a:off x="6202681" y="990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3" name="Google Shape;1343;p75"/>
          <p:cNvSpPr/>
          <p:nvPr/>
        </p:nvSpPr>
        <p:spPr>
          <a:xfrm flipH="1" rot="10800000">
            <a:off x="6202681" y="868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4" name="Google Shape;1344;p75"/>
          <p:cNvSpPr/>
          <p:nvPr/>
        </p:nvSpPr>
        <p:spPr>
          <a:xfrm flipH="1" rot="10800000">
            <a:off x="6233162" y="487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5" name="Google Shape;1345;p75"/>
          <p:cNvSpPr/>
          <p:nvPr/>
        </p:nvSpPr>
        <p:spPr>
          <a:xfrm flipH="1" rot="10800000">
            <a:off x="5029200" y="1447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6" name="Google Shape;1346;p75"/>
          <p:cNvSpPr/>
          <p:nvPr/>
        </p:nvSpPr>
        <p:spPr>
          <a:xfrm flipH="1" rot="10800000">
            <a:off x="6355081" y="990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7" name="Google Shape;1347;p75"/>
          <p:cNvSpPr/>
          <p:nvPr/>
        </p:nvSpPr>
        <p:spPr>
          <a:xfrm flipH="1" rot="10800000">
            <a:off x="4800600"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8" name="Google Shape;1348;p75"/>
          <p:cNvSpPr/>
          <p:nvPr/>
        </p:nvSpPr>
        <p:spPr>
          <a:xfrm flipH="1" rot="10800000">
            <a:off x="5943600" y="944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9" name="Google Shape;1349;p75"/>
          <p:cNvSpPr/>
          <p:nvPr/>
        </p:nvSpPr>
        <p:spPr>
          <a:xfrm flipH="1" rot="10800000">
            <a:off x="6019800" y="838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0" name="Google Shape;1350;p75"/>
          <p:cNvSpPr/>
          <p:nvPr/>
        </p:nvSpPr>
        <p:spPr>
          <a:xfrm flipH="1" rot="10800000">
            <a:off x="6278881" y="1066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1" name="Google Shape;1351;p75"/>
          <p:cNvSpPr/>
          <p:nvPr/>
        </p:nvSpPr>
        <p:spPr>
          <a:xfrm flipH="1" rot="10800000">
            <a:off x="6278881" y="792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2" name="Google Shape;1352;p75"/>
          <p:cNvSpPr/>
          <p:nvPr/>
        </p:nvSpPr>
        <p:spPr>
          <a:xfrm flipH="1" rot="10800000">
            <a:off x="6172200" y="746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3" name="Google Shape;1353;p75"/>
          <p:cNvSpPr/>
          <p:nvPr/>
        </p:nvSpPr>
        <p:spPr>
          <a:xfrm flipH="1" rot="10800000">
            <a:off x="6096000" y="670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4" name="Google Shape;1354;p75"/>
          <p:cNvSpPr/>
          <p:nvPr/>
        </p:nvSpPr>
        <p:spPr>
          <a:xfrm flipH="1" rot="10800000">
            <a:off x="6888481" y="1417319"/>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5" name="Google Shape;1355;p75"/>
          <p:cNvSpPr/>
          <p:nvPr/>
        </p:nvSpPr>
        <p:spPr>
          <a:xfrm flipH="1" rot="10800000">
            <a:off x="6781800"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6" name="Google Shape;1356;p75"/>
          <p:cNvSpPr/>
          <p:nvPr/>
        </p:nvSpPr>
        <p:spPr>
          <a:xfrm flipH="1" rot="10800000">
            <a:off x="6629400"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7" name="Google Shape;1357;p75"/>
          <p:cNvSpPr/>
          <p:nvPr/>
        </p:nvSpPr>
        <p:spPr>
          <a:xfrm flipH="1" rot="10800000">
            <a:off x="6400800" y="1325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8" name="Google Shape;1358;p75"/>
          <p:cNvSpPr/>
          <p:nvPr/>
        </p:nvSpPr>
        <p:spPr>
          <a:xfrm flipH="1" rot="10800000">
            <a:off x="6553200" y="1295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9" name="Google Shape;1359;p75"/>
          <p:cNvSpPr/>
          <p:nvPr/>
        </p:nvSpPr>
        <p:spPr>
          <a:xfrm flipH="1" rot="10800000">
            <a:off x="6507481"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0" name="Google Shape;1360;p75"/>
          <p:cNvSpPr/>
          <p:nvPr/>
        </p:nvSpPr>
        <p:spPr>
          <a:xfrm flipH="1" rot="10800000">
            <a:off x="6400800" y="1706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1" name="Google Shape;1361;p75"/>
          <p:cNvSpPr/>
          <p:nvPr/>
        </p:nvSpPr>
        <p:spPr>
          <a:xfrm flipH="1" rot="10800000">
            <a:off x="6477000" y="1600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2" name="Google Shape;1362;p75"/>
          <p:cNvSpPr/>
          <p:nvPr/>
        </p:nvSpPr>
        <p:spPr>
          <a:xfrm flipH="1" rot="10800000">
            <a:off x="6583681"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3" name="Google Shape;1363;p75"/>
          <p:cNvSpPr/>
          <p:nvPr/>
        </p:nvSpPr>
        <p:spPr>
          <a:xfrm flipH="1" rot="10800000">
            <a:off x="6461762" y="1402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4" name="Google Shape;1364;p75"/>
          <p:cNvSpPr/>
          <p:nvPr/>
        </p:nvSpPr>
        <p:spPr>
          <a:xfrm flipH="1" rot="10800000">
            <a:off x="6278881" y="1249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5" name="Google Shape;1365;p75"/>
          <p:cNvSpPr/>
          <p:nvPr/>
        </p:nvSpPr>
        <p:spPr>
          <a:xfrm flipH="1" rot="10800000">
            <a:off x="6431281" y="121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6" name="Google Shape;1366;p75"/>
          <p:cNvSpPr/>
          <p:nvPr/>
        </p:nvSpPr>
        <p:spPr>
          <a:xfrm flipH="1" rot="10800000">
            <a:off x="6202681" y="1173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7" name="Google Shape;1367;p75"/>
          <p:cNvSpPr/>
          <p:nvPr/>
        </p:nvSpPr>
        <p:spPr>
          <a:xfrm flipH="1" rot="10800000">
            <a:off x="6324600" y="1143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8" name="Google Shape;1368;p75"/>
          <p:cNvSpPr/>
          <p:nvPr/>
        </p:nvSpPr>
        <p:spPr>
          <a:xfrm flipH="1" rot="10800000">
            <a:off x="6324600" y="1630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9" name="Google Shape;1369;p75"/>
          <p:cNvSpPr/>
          <p:nvPr/>
        </p:nvSpPr>
        <p:spPr>
          <a:xfrm flipH="1" rot="10800000">
            <a:off x="6400800" y="1524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0" name="Google Shape;1370;p75"/>
          <p:cNvSpPr/>
          <p:nvPr/>
        </p:nvSpPr>
        <p:spPr>
          <a:xfrm flipH="1" rot="10800000">
            <a:off x="6355081"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1" name="Google Shape;1371;p75"/>
          <p:cNvSpPr/>
          <p:nvPr/>
        </p:nvSpPr>
        <p:spPr>
          <a:xfrm flipH="1" rot="10800000">
            <a:off x="6736081" y="1447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2" name="Google Shape;1372;p75"/>
          <p:cNvSpPr/>
          <p:nvPr/>
        </p:nvSpPr>
        <p:spPr>
          <a:xfrm flipH="1" rot="10800000">
            <a:off x="6629400" y="1584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3" name="Google Shape;1373;p75"/>
          <p:cNvSpPr/>
          <p:nvPr/>
        </p:nvSpPr>
        <p:spPr>
          <a:xfrm flipH="1" rot="10800000">
            <a:off x="6553200" y="1508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4" name="Google Shape;1374;p75"/>
          <p:cNvSpPr/>
          <p:nvPr/>
        </p:nvSpPr>
        <p:spPr>
          <a:xfrm flipH="1" rot="10800000">
            <a:off x="6278881" y="1524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5" name="Google Shape;1375;p75"/>
          <p:cNvSpPr/>
          <p:nvPr/>
        </p:nvSpPr>
        <p:spPr>
          <a:xfrm flipH="1" rot="10800000">
            <a:off x="6172200" y="1478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6" name="Google Shape;1376;p75"/>
          <p:cNvSpPr/>
          <p:nvPr/>
        </p:nvSpPr>
        <p:spPr>
          <a:xfrm flipH="1" rot="10800000">
            <a:off x="6248400"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7" name="Google Shape;1377;p75"/>
          <p:cNvSpPr/>
          <p:nvPr/>
        </p:nvSpPr>
        <p:spPr>
          <a:xfrm flipH="1" rot="10800000">
            <a:off x="6096000" y="1402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8" name="Google Shape;1378;p75"/>
          <p:cNvSpPr/>
          <p:nvPr/>
        </p:nvSpPr>
        <p:spPr>
          <a:xfrm flipH="1" rot="10800000">
            <a:off x="6172200" y="1295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9" name="Google Shape;1379;p75"/>
          <p:cNvSpPr/>
          <p:nvPr/>
        </p:nvSpPr>
        <p:spPr>
          <a:xfrm flipH="1" rot="10800000">
            <a:off x="5745481" y="1524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0" name="Google Shape;1380;p75"/>
          <p:cNvSpPr/>
          <p:nvPr/>
        </p:nvSpPr>
        <p:spPr>
          <a:xfrm flipH="1" rot="10800000">
            <a:off x="5638800" y="1478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1" name="Google Shape;1381;p75"/>
          <p:cNvSpPr/>
          <p:nvPr/>
        </p:nvSpPr>
        <p:spPr>
          <a:xfrm flipH="1" rot="10800000">
            <a:off x="5715000"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2" name="Google Shape;1382;p75"/>
          <p:cNvSpPr/>
          <p:nvPr/>
        </p:nvSpPr>
        <p:spPr>
          <a:xfrm flipH="1" rot="10800000">
            <a:off x="5821681" y="1447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3" name="Google Shape;1383;p75"/>
          <p:cNvSpPr/>
          <p:nvPr/>
        </p:nvSpPr>
        <p:spPr>
          <a:xfrm flipH="1" rot="10800000">
            <a:off x="5821681" y="1325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4" name="Google Shape;1384;p75"/>
          <p:cNvSpPr/>
          <p:nvPr/>
        </p:nvSpPr>
        <p:spPr>
          <a:xfrm flipH="1" rot="10800000">
            <a:off x="5974081" y="1325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5" name="Google Shape;1385;p75"/>
          <p:cNvSpPr/>
          <p:nvPr/>
        </p:nvSpPr>
        <p:spPr>
          <a:xfrm flipH="1" rot="10800000">
            <a:off x="6050281" y="121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6" name="Google Shape;1386;p75"/>
          <p:cNvSpPr/>
          <p:nvPr/>
        </p:nvSpPr>
        <p:spPr>
          <a:xfrm flipH="1" rot="10800000">
            <a:off x="5897881" y="1249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7" name="Google Shape;1387;p75"/>
          <p:cNvSpPr/>
          <p:nvPr/>
        </p:nvSpPr>
        <p:spPr>
          <a:xfrm flipH="1" rot="10800000">
            <a:off x="5943600" y="1143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8" name="Google Shape;1388;p75"/>
          <p:cNvSpPr/>
          <p:nvPr/>
        </p:nvSpPr>
        <p:spPr>
          <a:xfrm flipH="1" rot="10800000">
            <a:off x="5562600" y="1402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9" name="Google Shape;1389;p75"/>
          <p:cNvSpPr/>
          <p:nvPr/>
        </p:nvSpPr>
        <p:spPr>
          <a:xfrm flipH="1" rot="10800000">
            <a:off x="5638800" y="1295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0" name="Google Shape;1390;p75"/>
          <p:cNvSpPr/>
          <p:nvPr/>
        </p:nvSpPr>
        <p:spPr>
          <a:xfrm flipH="1" rot="10800000">
            <a:off x="6019800" y="1630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1" name="Google Shape;1391;p75"/>
          <p:cNvSpPr/>
          <p:nvPr/>
        </p:nvSpPr>
        <p:spPr>
          <a:xfrm flipH="1" rot="10800000">
            <a:off x="6126481" y="1554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2" name="Google Shape;1392;p75"/>
          <p:cNvSpPr/>
          <p:nvPr/>
        </p:nvSpPr>
        <p:spPr>
          <a:xfrm flipH="1" rot="10800000">
            <a:off x="6019800" y="1508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3" name="Google Shape;1393;p75"/>
          <p:cNvSpPr/>
          <p:nvPr/>
        </p:nvSpPr>
        <p:spPr>
          <a:xfrm flipH="1" rot="10800000">
            <a:off x="5943600" y="1432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4" name="Google Shape;1394;p75"/>
          <p:cNvSpPr/>
          <p:nvPr/>
        </p:nvSpPr>
        <p:spPr>
          <a:xfrm flipH="1" rot="10800000">
            <a:off x="6278881"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5" name="Google Shape;1395;p75"/>
          <p:cNvSpPr/>
          <p:nvPr/>
        </p:nvSpPr>
        <p:spPr>
          <a:xfrm flipH="1" rot="10800000">
            <a:off x="6172200" y="1859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6" name="Google Shape;1396;p75"/>
          <p:cNvSpPr/>
          <p:nvPr/>
        </p:nvSpPr>
        <p:spPr>
          <a:xfrm flipH="1" rot="10800000">
            <a:off x="6248400"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7" name="Google Shape;1397;p75"/>
          <p:cNvSpPr/>
          <p:nvPr/>
        </p:nvSpPr>
        <p:spPr>
          <a:xfrm flipH="1" rot="10800000">
            <a:off x="6096000" y="1783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8" name="Google Shape;1398;p75"/>
          <p:cNvSpPr/>
          <p:nvPr/>
        </p:nvSpPr>
        <p:spPr>
          <a:xfrm flipH="1" rot="10800000">
            <a:off x="6172200"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9" name="Google Shape;1399;p75"/>
          <p:cNvSpPr/>
          <p:nvPr/>
        </p:nvSpPr>
        <p:spPr>
          <a:xfrm flipH="1" rot="10800000">
            <a:off x="5745481"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0" name="Google Shape;1400;p75"/>
          <p:cNvSpPr/>
          <p:nvPr/>
        </p:nvSpPr>
        <p:spPr>
          <a:xfrm flipH="1" rot="10800000">
            <a:off x="5638800" y="1981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1" name="Google Shape;1401;p75"/>
          <p:cNvSpPr/>
          <p:nvPr/>
        </p:nvSpPr>
        <p:spPr>
          <a:xfrm flipH="1" rot="10800000">
            <a:off x="5715000"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2" name="Google Shape;1402;p75"/>
          <p:cNvSpPr/>
          <p:nvPr/>
        </p:nvSpPr>
        <p:spPr>
          <a:xfrm flipH="1" rot="10800000">
            <a:off x="5821681"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3" name="Google Shape;1403;p75"/>
          <p:cNvSpPr/>
          <p:nvPr/>
        </p:nvSpPr>
        <p:spPr>
          <a:xfrm flipH="1" rot="10800000">
            <a:off x="5821681" y="1706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4" name="Google Shape;1404;p75"/>
          <p:cNvSpPr/>
          <p:nvPr/>
        </p:nvSpPr>
        <p:spPr>
          <a:xfrm flipH="1" rot="10800000">
            <a:off x="5974081" y="1706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5" name="Google Shape;1405;p75"/>
          <p:cNvSpPr/>
          <p:nvPr/>
        </p:nvSpPr>
        <p:spPr>
          <a:xfrm flipH="1" rot="10800000">
            <a:off x="5593081" y="1600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6" name="Google Shape;1406;p75"/>
          <p:cNvSpPr/>
          <p:nvPr/>
        </p:nvSpPr>
        <p:spPr>
          <a:xfrm flipH="1" rot="10800000">
            <a:off x="5897881" y="1630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7" name="Google Shape;1407;p75"/>
          <p:cNvSpPr/>
          <p:nvPr/>
        </p:nvSpPr>
        <p:spPr>
          <a:xfrm flipH="1" rot="10800000">
            <a:off x="5486400" y="1524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8" name="Google Shape;1408;p75"/>
          <p:cNvSpPr/>
          <p:nvPr/>
        </p:nvSpPr>
        <p:spPr>
          <a:xfrm flipH="1" rot="10800000">
            <a:off x="5562600" y="1783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9" name="Google Shape;1409;p75"/>
          <p:cNvSpPr/>
          <p:nvPr/>
        </p:nvSpPr>
        <p:spPr>
          <a:xfrm flipH="1" rot="10800000">
            <a:off x="5638800"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0" name="Google Shape;1410;p75"/>
          <p:cNvSpPr/>
          <p:nvPr/>
        </p:nvSpPr>
        <p:spPr>
          <a:xfrm flipH="1" rot="10800000">
            <a:off x="5791200"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1" name="Google Shape;1411;p75"/>
          <p:cNvSpPr/>
          <p:nvPr/>
        </p:nvSpPr>
        <p:spPr>
          <a:xfrm flipH="1" rot="10800000">
            <a:off x="5897881"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2" name="Google Shape;1412;p75"/>
          <p:cNvSpPr/>
          <p:nvPr/>
        </p:nvSpPr>
        <p:spPr>
          <a:xfrm flipH="1" rot="10800000">
            <a:off x="6019800" y="1889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3" name="Google Shape;1413;p75"/>
          <p:cNvSpPr/>
          <p:nvPr/>
        </p:nvSpPr>
        <p:spPr>
          <a:xfrm flipH="1" rot="10800000">
            <a:off x="5943600" y="1813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4" name="Google Shape;1414;p75"/>
          <p:cNvSpPr/>
          <p:nvPr/>
        </p:nvSpPr>
        <p:spPr>
          <a:xfrm flipH="1" rot="10800000">
            <a:off x="1676400" y="2895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5" name="Google Shape;1415;p75"/>
          <p:cNvSpPr/>
          <p:nvPr/>
        </p:nvSpPr>
        <p:spPr>
          <a:xfrm flipH="1" rot="10800000">
            <a:off x="1752600" y="2819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6" name="Google Shape;1416;p75"/>
          <p:cNvSpPr/>
          <p:nvPr/>
        </p:nvSpPr>
        <p:spPr>
          <a:xfrm flipH="1" rot="10800000">
            <a:off x="2209800" y="2773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7" name="Google Shape;1417;p75"/>
          <p:cNvSpPr/>
          <p:nvPr/>
        </p:nvSpPr>
        <p:spPr>
          <a:xfrm flipH="1" rot="10800000">
            <a:off x="2286000" y="2667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8" name="Google Shape;1418;p75"/>
          <p:cNvSpPr/>
          <p:nvPr/>
        </p:nvSpPr>
        <p:spPr>
          <a:xfrm flipH="1" rot="10800000">
            <a:off x="1676400" y="2743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9" name="Google Shape;1419;p75"/>
          <p:cNvSpPr/>
          <p:nvPr/>
        </p:nvSpPr>
        <p:spPr>
          <a:xfrm flipH="1" rot="10800000">
            <a:off x="1371600" y="2514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0" name="Google Shape;1420;p75"/>
          <p:cNvSpPr/>
          <p:nvPr/>
        </p:nvSpPr>
        <p:spPr>
          <a:xfrm flipH="1" rot="10800000">
            <a:off x="1600200" y="2667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1" name="Google Shape;1421;p75"/>
          <p:cNvSpPr/>
          <p:nvPr/>
        </p:nvSpPr>
        <p:spPr>
          <a:xfrm flipH="1" rot="10800000">
            <a:off x="2545081" y="4602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2" name="Google Shape;1422;p75"/>
          <p:cNvSpPr/>
          <p:nvPr/>
        </p:nvSpPr>
        <p:spPr>
          <a:xfrm flipH="1" rot="10800000">
            <a:off x="2743200"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3" name="Google Shape;1423;p75"/>
          <p:cNvSpPr/>
          <p:nvPr/>
        </p:nvSpPr>
        <p:spPr>
          <a:xfrm flipH="1" rot="10800000">
            <a:off x="2743200" y="2057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4" name="Google Shape;1424;p75"/>
          <p:cNvSpPr/>
          <p:nvPr/>
        </p:nvSpPr>
        <p:spPr>
          <a:xfrm flipH="1" rot="10800000">
            <a:off x="2133600" y="2697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5" name="Google Shape;1425;p75"/>
          <p:cNvSpPr/>
          <p:nvPr/>
        </p:nvSpPr>
        <p:spPr>
          <a:xfrm flipH="1" rot="10800000">
            <a:off x="1524000" y="2057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6" name="Google Shape;1426;p75"/>
          <p:cNvSpPr/>
          <p:nvPr/>
        </p:nvSpPr>
        <p:spPr>
          <a:xfrm flipH="1" rot="10800000">
            <a:off x="2316481" y="2514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7" name="Google Shape;1427;p75"/>
          <p:cNvSpPr/>
          <p:nvPr/>
        </p:nvSpPr>
        <p:spPr>
          <a:xfrm flipH="1" rot="10800000">
            <a:off x="2209800" y="2468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8" name="Google Shape;1428;p75"/>
          <p:cNvSpPr/>
          <p:nvPr/>
        </p:nvSpPr>
        <p:spPr>
          <a:xfrm flipH="1" rot="10800000">
            <a:off x="2286000" y="2362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9" name="Google Shape;1429;p75"/>
          <p:cNvSpPr/>
          <p:nvPr/>
        </p:nvSpPr>
        <p:spPr>
          <a:xfrm flipH="1" rot="10800000">
            <a:off x="2392681" y="2438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0" name="Google Shape;1430;p75"/>
          <p:cNvSpPr/>
          <p:nvPr/>
        </p:nvSpPr>
        <p:spPr>
          <a:xfrm flipH="1" rot="10800000">
            <a:off x="2392681" y="2316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1" name="Google Shape;1431;p75"/>
          <p:cNvSpPr/>
          <p:nvPr/>
        </p:nvSpPr>
        <p:spPr>
          <a:xfrm flipH="1" rot="10800000">
            <a:off x="2743200"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2" name="Google Shape;1432;p75"/>
          <p:cNvSpPr/>
          <p:nvPr/>
        </p:nvSpPr>
        <p:spPr>
          <a:xfrm flipH="1" rot="10800000">
            <a:off x="2545081" y="4297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3" name="Google Shape;1433;p75"/>
          <p:cNvSpPr/>
          <p:nvPr/>
        </p:nvSpPr>
        <p:spPr>
          <a:xfrm flipH="1" rot="10800000">
            <a:off x="2468881" y="2240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4" name="Google Shape;1434;p75"/>
          <p:cNvSpPr/>
          <p:nvPr/>
        </p:nvSpPr>
        <p:spPr>
          <a:xfrm flipH="1" rot="10800000">
            <a:off x="2514600"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5" name="Google Shape;1435;p75"/>
          <p:cNvSpPr/>
          <p:nvPr/>
        </p:nvSpPr>
        <p:spPr>
          <a:xfrm flipH="1" rot="10800000">
            <a:off x="2133600" y="2392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6" name="Google Shape;1436;p75"/>
          <p:cNvSpPr/>
          <p:nvPr/>
        </p:nvSpPr>
        <p:spPr>
          <a:xfrm flipH="1" rot="10800000">
            <a:off x="2209800"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7" name="Google Shape;1437;p75"/>
          <p:cNvSpPr/>
          <p:nvPr/>
        </p:nvSpPr>
        <p:spPr>
          <a:xfrm flipH="1" rot="10800000">
            <a:off x="2773681" y="4602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8" name="Google Shape;1438;p75"/>
          <p:cNvSpPr/>
          <p:nvPr/>
        </p:nvSpPr>
        <p:spPr>
          <a:xfrm flipH="1" rot="10800000">
            <a:off x="2667000" y="4556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9" name="Google Shape;1439;p75"/>
          <p:cNvSpPr/>
          <p:nvPr/>
        </p:nvSpPr>
        <p:spPr>
          <a:xfrm flipH="1" rot="10800000">
            <a:off x="2743200" y="4450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0" name="Google Shape;1440;p75"/>
          <p:cNvSpPr/>
          <p:nvPr/>
        </p:nvSpPr>
        <p:spPr>
          <a:xfrm flipH="1" rot="10800000">
            <a:off x="2849881" y="4526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1" name="Google Shape;1441;p75"/>
          <p:cNvSpPr/>
          <p:nvPr/>
        </p:nvSpPr>
        <p:spPr>
          <a:xfrm flipH="1" rot="10800000">
            <a:off x="2849881" y="4404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2" name="Google Shape;1442;p75"/>
          <p:cNvSpPr/>
          <p:nvPr/>
        </p:nvSpPr>
        <p:spPr>
          <a:xfrm flipH="1" rot="10800000">
            <a:off x="3002281" y="4404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3" name="Google Shape;1443;p75"/>
          <p:cNvSpPr/>
          <p:nvPr/>
        </p:nvSpPr>
        <p:spPr>
          <a:xfrm flipH="1" rot="10800000">
            <a:off x="3078481" y="4297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4" name="Google Shape;1444;p75"/>
          <p:cNvSpPr/>
          <p:nvPr/>
        </p:nvSpPr>
        <p:spPr>
          <a:xfrm flipH="1" rot="10800000">
            <a:off x="2926081" y="4328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5" name="Google Shape;1445;p75"/>
          <p:cNvSpPr/>
          <p:nvPr/>
        </p:nvSpPr>
        <p:spPr>
          <a:xfrm flipH="1" rot="10800000">
            <a:off x="2971800" y="4221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6" name="Google Shape;1446;p75"/>
          <p:cNvSpPr/>
          <p:nvPr/>
        </p:nvSpPr>
        <p:spPr>
          <a:xfrm flipH="1" rot="10800000">
            <a:off x="2590800" y="4480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7" name="Google Shape;1447;p75"/>
          <p:cNvSpPr/>
          <p:nvPr/>
        </p:nvSpPr>
        <p:spPr>
          <a:xfrm flipH="1" rot="10800000">
            <a:off x="2667000" y="4373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8" name="Google Shape;1448;p75"/>
          <p:cNvSpPr/>
          <p:nvPr/>
        </p:nvSpPr>
        <p:spPr>
          <a:xfrm flipH="1" rot="10800000">
            <a:off x="2667000" y="5105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9" name="Google Shape;1449;p75"/>
          <p:cNvSpPr/>
          <p:nvPr/>
        </p:nvSpPr>
        <p:spPr>
          <a:xfrm flipH="1" rot="10800000">
            <a:off x="2667000" y="4861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0" name="Google Shape;1450;p75"/>
          <p:cNvSpPr/>
          <p:nvPr/>
        </p:nvSpPr>
        <p:spPr>
          <a:xfrm flipH="1" rot="10800000">
            <a:off x="2743200" y="4754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1" name="Google Shape;1451;p75"/>
          <p:cNvSpPr/>
          <p:nvPr/>
        </p:nvSpPr>
        <p:spPr>
          <a:xfrm flipH="1" rot="10800000">
            <a:off x="4953000" y="4267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2" name="Google Shape;1452;p75"/>
          <p:cNvSpPr/>
          <p:nvPr/>
        </p:nvSpPr>
        <p:spPr>
          <a:xfrm flipH="1" rot="10800000">
            <a:off x="4831081" y="4069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3" name="Google Shape;1453;p75"/>
          <p:cNvSpPr/>
          <p:nvPr/>
        </p:nvSpPr>
        <p:spPr>
          <a:xfrm flipH="1" rot="10800000">
            <a:off x="2438400" y="3810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4" name="Google Shape;1454;p75"/>
          <p:cNvSpPr/>
          <p:nvPr/>
        </p:nvSpPr>
        <p:spPr>
          <a:xfrm flipH="1" rot="10800000">
            <a:off x="2590800" y="502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5" name="Google Shape;1455;p75"/>
          <p:cNvSpPr/>
          <p:nvPr/>
        </p:nvSpPr>
        <p:spPr>
          <a:xfrm flipH="1" rot="10800000">
            <a:off x="4831081" y="4191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6" name="Google Shape;1456;p75"/>
          <p:cNvSpPr/>
          <p:nvPr/>
        </p:nvSpPr>
        <p:spPr>
          <a:xfrm flipH="1" rot="10800000">
            <a:off x="2590800" y="4785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7" name="Google Shape;1457;p75"/>
          <p:cNvSpPr/>
          <p:nvPr/>
        </p:nvSpPr>
        <p:spPr>
          <a:xfrm flipH="1" rot="10800000">
            <a:off x="2667000" y="4678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8" name="Google Shape;1458;p75"/>
          <p:cNvSpPr/>
          <p:nvPr/>
        </p:nvSpPr>
        <p:spPr>
          <a:xfrm flipH="1" rot="10800000">
            <a:off x="1783081" y="2514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9" name="Google Shape;1459;p75"/>
          <p:cNvSpPr/>
          <p:nvPr/>
        </p:nvSpPr>
        <p:spPr>
          <a:xfrm flipH="1" rot="10800000">
            <a:off x="1676400" y="2468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0" name="Google Shape;1460;p75"/>
          <p:cNvSpPr/>
          <p:nvPr/>
        </p:nvSpPr>
        <p:spPr>
          <a:xfrm flipH="1" rot="10800000">
            <a:off x="1752600" y="2362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1" name="Google Shape;1461;p75"/>
          <p:cNvSpPr/>
          <p:nvPr/>
        </p:nvSpPr>
        <p:spPr>
          <a:xfrm flipH="1" rot="10800000">
            <a:off x="1859281" y="2438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2" name="Google Shape;1462;p75"/>
          <p:cNvSpPr/>
          <p:nvPr/>
        </p:nvSpPr>
        <p:spPr>
          <a:xfrm flipH="1" rot="10800000">
            <a:off x="1859281" y="2316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3" name="Google Shape;1463;p75"/>
          <p:cNvSpPr/>
          <p:nvPr/>
        </p:nvSpPr>
        <p:spPr>
          <a:xfrm flipH="1" rot="10800000">
            <a:off x="2011681" y="2316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4" name="Google Shape;1464;p75"/>
          <p:cNvSpPr/>
          <p:nvPr/>
        </p:nvSpPr>
        <p:spPr>
          <a:xfrm flipH="1" rot="10800000">
            <a:off x="2087881" y="2209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5" name="Google Shape;1465;p75"/>
          <p:cNvSpPr/>
          <p:nvPr/>
        </p:nvSpPr>
        <p:spPr>
          <a:xfrm flipH="1" rot="10800000">
            <a:off x="1935481" y="2240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6" name="Google Shape;1466;p75"/>
          <p:cNvSpPr/>
          <p:nvPr/>
        </p:nvSpPr>
        <p:spPr>
          <a:xfrm flipH="1" rot="10800000">
            <a:off x="1981200"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7" name="Google Shape;1467;p75"/>
          <p:cNvSpPr/>
          <p:nvPr/>
        </p:nvSpPr>
        <p:spPr>
          <a:xfrm flipH="1" rot="10800000">
            <a:off x="1600200" y="2392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8" name="Google Shape;1468;p75"/>
          <p:cNvSpPr/>
          <p:nvPr/>
        </p:nvSpPr>
        <p:spPr>
          <a:xfrm flipH="1" rot="10800000">
            <a:off x="1676400"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9" name="Google Shape;1469;p75"/>
          <p:cNvSpPr/>
          <p:nvPr/>
        </p:nvSpPr>
        <p:spPr>
          <a:xfrm flipH="1" rot="10800000">
            <a:off x="2057400" y="2621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0" name="Google Shape;1470;p75"/>
          <p:cNvSpPr/>
          <p:nvPr/>
        </p:nvSpPr>
        <p:spPr>
          <a:xfrm flipH="1" rot="10800000">
            <a:off x="2164081" y="2545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1" name="Google Shape;1471;p75"/>
          <p:cNvSpPr/>
          <p:nvPr/>
        </p:nvSpPr>
        <p:spPr>
          <a:xfrm flipH="1" rot="10800000">
            <a:off x="2057400" y="2499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2" name="Google Shape;1472;p75"/>
          <p:cNvSpPr/>
          <p:nvPr/>
        </p:nvSpPr>
        <p:spPr>
          <a:xfrm flipH="1" rot="10800000">
            <a:off x="1981200" y="2423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3" name="Google Shape;1473;p75"/>
          <p:cNvSpPr/>
          <p:nvPr/>
        </p:nvSpPr>
        <p:spPr>
          <a:xfrm flipH="1" rot="10800000">
            <a:off x="1905000"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4" name="Google Shape;1474;p75"/>
          <p:cNvSpPr/>
          <p:nvPr/>
        </p:nvSpPr>
        <p:spPr>
          <a:xfrm flipH="1" rot="10800000">
            <a:off x="2240281"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5" name="Google Shape;1475;p75"/>
          <p:cNvSpPr/>
          <p:nvPr/>
        </p:nvSpPr>
        <p:spPr>
          <a:xfrm flipH="1" rot="10800000">
            <a:off x="2133600" y="1965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6" name="Google Shape;1476;p75"/>
          <p:cNvSpPr/>
          <p:nvPr/>
        </p:nvSpPr>
        <p:spPr>
          <a:xfrm flipH="1" rot="10800000">
            <a:off x="3307081" y="4069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7" name="Google Shape;1477;p75"/>
          <p:cNvSpPr/>
          <p:nvPr/>
        </p:nvSpPr>
        <p:spPr>
          <a:xfrm flipH="1" rot="10800000">
            <a:off x="3124200" y="4175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8" name="Google Shape;1478;p75"/>
          <p:cNvSpPr/>
          <p:nvPr/>
        </p:nvSpPr>
        <p:spPr>
          <a:xfrm flipH="1" rot="10800000">
            <a:off x="3200400" y="4069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9" name="Google Shape;1479;p75"/>
          <p:cNvSpPr/>
          <p:nvPr/>
        </p:nvSpPr>
        <p:spPr>
          <a:xfrm flipH="1" rot="10800000">
            <a:off x="2773681" y="4297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0" name="Google Shape;1480;p75"/>
          <p:cNvSpPr/>
          <p:nvPr/>
        </p:nvSpPr>
        <p:spPr>
          <a:xfrm flipH="1" rot="10800000">
            <a:off x="2667000" y="4251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1" name="Google Shape;1481;p75"/>
          <p:cNvSpPr/>
          <p:nvPr/>
        </p:nvSpPr>
        <p:spPr>
          <a:xfrm flipH="1" rot="10800000">
            <a:off x="2743200" y="4145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2" name="Google Shape;1482;p75"/>
          <p:cNvSpPr/>
          <p:nvPr/>
        </p:nvSpPr>
        <p:spPr>
          <a:xfrm flipH="1" rot="10800000">
            <a:off x="2849881" y="4221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3" name="Google Shape;1483;p75"/>
          <p:cNvSpPr/>
          <p:nvPr/>
        </p:nvSpPr>
        <p:spPr>
          <a:xfrm flipH="1" rot="10800000">
            <a:off x="2849881" y="4099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4" name="Google Shape;1484;p75"/>
          <p:cNvSpPr/>
          <p:nvPr/>
        </p:nvSpPr>
        <p:spPr>
          <a:xfrm flipH="1" rot="10800000">
            <a:off x="3002281" y="4099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5" name="Google Shape;1485;p75"/>
          <p:cNvSpPr/>
          <p:nvPr/>
        </p:nvSpPr>
        <p:spPr>
          <a:xfrm flipH="1" rot="10800000">
            <a:off x="3078481" y="3992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6" name="Google Shape;1486;p75"/>
          <p:cNvSpPr/>
          <p:nvPr/>
        </p:nvSpPr>
        <p:spPr>
          <a:xfrm flipH="1" rot="10800000">
            <a:off x="2926081" y="4023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7" name="Google Shape;1487;p75"/>
          <p:cNvSpPr/>
          <p:nvPr/>
        </p:nvSpPr>
        <p:spPr>
          <a:xfrm flipH="1" rot="10800000">
            <a:off x="2971800" y="3916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8" name="Google Shape;1488;p75"/>
          <p:cNvSpPr/>
          <p:nvPr/>
        </p:nvSpPr>
        <p:spPr>
          <a:xfrm flipH="1" rot="10800000">
            <a:off x="2590800" y="4175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9" name="Google Shape;1489;p75"/>
          <p:cNvSpPr/>
          <p:nvPr/>
        </p:nvSpPr>
        <p:spPr>
          <a:xfrm flipH="1" rot="10800000">
            <a:off x="2667000" y="4069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0" name="Google Shape;1490;p75"/>
          <p:cNvSpPr/>
          <p:nvPr/>
        </p:nvSpPr>
        <p:spPr>
          <a:xfrm flipH="1" rot="10800000">
            <a:off x="2362200" y="2087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1" name="Google Shape;1491;p75"/>
          <p:cNvSpPr/>
          <p:nvPr/>
        </p:nvSpPr>
        <p:spPr>
          <a:xfrm flipH="1" rot="10800000">
            <a:off x="2087881" y="2087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2" name="Google Shape;1492;p75"/>
          <p:cNvSpPr/>
          <p:nvPr/>
        </p:nvSpPr>
        <p:spPr>
          <a:xfrm flipH="1" rot="10800000">
            <a:off x="2286000" y="2194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3" name="Google Shape;1493;p75"/>
          <p:cNvSpPr/>
          <p:nvPr/>
        </p:nvSpPr>
        <p:spPr>
          <a:xfrm flipH="1" rot="10800000">
            <a:off x="2209800" y="2118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4" name="Google Shape;1494;p75"/>
          <p:cNvSpPr/>
          <p:nvPr/>
        </p:nvSpPr>
        <p:spPr>
          <a:xfrm flipH="1" rot="10800000">
            <a:off x="2773681" y="3992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5" name="Google Shape;1495;p75"/>
          <p:cNvSpPr/>
          <p:nvPr/>
        </p:nvSpPr>
        <p:spPr>
          <a:xfrm flipH="1" rot="10800000">
            <a:off x="3322319" y="3870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6" name="Google Shape;1496;p75"/>
          <p:cNvSpPr/>
          <p:nvPr/>
        </p:nvSpPr>
        <p:spPr>
          <a:xfrm flipH="1" rot="10800000">
            <a:off x="3398519" y="3764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7" name="Google Shape;1497;p75"/>
          <p:cNvSpPr/>
          <p:nvPr/>
        </p:nvSpPr>
        <p:spPr>
          <a:xfrm flipH="1" rot="10800000">
            <a:off x="3246119" y="3794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8" name="Google Shape;1498;p75"/>
          <p:cNvSpPr/>
          <p:nvPr/>
        </p:nvSpPr>
        <p:spPr>
          <a:xfrm flipH="1" rot="10800000">
            <a:off x="3322319" y="3688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9" name="Google Shape;1499;p75"/>
          <p:cNvSpPr/>
          <p:nvPr/>
        </p:nvSpPr>
        <p:spPr>
          <a:xfrm flipH="1" rot="10800000">
            <a:off x="2468881" y="1981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0" name="Google Shape;1500;p75"/>
          <p:cNvSpPr/>
          <p:nvPr/>
        </p:nvSpPr>
        <p:spPr>
          <a:xfrm flipH="1" rot="10800000">
            <a:off x="2362200" y="1935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1" name="Google Shape;1501;p75"/>
          <p:cNvSpPr/>
          <p:nvPr/>
        </p:nvSpPr>
        <p:spPr>
          <a:xfrm flipH="1" rot="10800000">
            <a:off x="2438400"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2" name="Google Shape;1502;p75"/>
          <p:cNvSpPr/>
          <p:nvPr/>
        </p:nvSpPr>
        <p:spPr>
          <a:xfrm flipH="1" rot="10800000">
            <a:off x="2545081"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3" name="Google Shape;1503;p75"/>
          <p:cNvSpPr/>
          <p:nvPr/>
        </p:nvSpPr>
        <p:spPr>
          <a:xfrm flipH="1" rot="10800000">
            <a:off x="2362200" y="3657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4" name="Google Shape;1504;p75"/>
          <p:cNvSpPr/>
          <p:nvPr/>
        </p:nvSpPr>
        <p:spPr>
          <a:xfrm flipH="1" rot="10800000">
            <a:off x="3124200" y="3718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5" name="Google Shape;1505;p75"/>
          <p:cNvSpPr/>
          <p:nvPr/>
        </p:nvSpPr>
        <p:spPr>
          <a:xfrm flipH="1" rot="10800000">
            <a:off x="3200400" y="3611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6" name="Google Shape;1506;p75"/>
          <p:cNvSpPr/>
          <p:nvPr/>
        </p:nvSpPr>
        <p:spPr>
          <a:xfrm flipH="1" rot="10800000">
            <a:off x="1447800"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7" name="Google Shape;1507;p75"/>
          <p:cNvSpPr/>
          <p:nvPr/>
        </p:nvSpPr>
        <p:spPr>
          <a:xfrm flipH="1" rot="10800000">
            <a:off x="1295400" y="2209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8" name="Google Shape;1508;p75"/>
          <p:cNvSpPr/>
          <p:nvPr/>
        </p:nvSpPr>
        <p:spPr>
          <a:xfrm flipH="1" rot="10800000">
            <a:off x="2286000" y="1859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9" name="Google Shape;1509;p75"/>
          <p:cNvSpPr/>
          <p:nvPr/>
        </p:nvSpPr>
        <p:spPr>
          <a:xfrm flipH="1" rot="10800000">
            <a:off x="1905000" y="762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0" name="Google Shape;1510;p75"/>
          <p:cNvSpPr/>
          <p:nvPr/>
        </p:nvSpPr>
        <p:spPr>
          <a:xfrm flipH="1" rot="10800000">
            <a:off x="2590800"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1" name="Google Shape;1511;p75"/>
          <p:cNvSpPr/>
          <p:nvPr/>
        </p:nvSpPr>
        <p:spPr>
          <a:xfrm flipH="1" rot="10800000">
            <a:off x="3276600" y="3947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2" name="Google Shape;1512;p75"/>
          <p:cNvSpPr/>
          <p:nvPr/>
        </p:nvSpPr>
        <p:spPr>
          <a:xfrm flipH="1" rot="10800000">
            <a:off x="3169919" y="39014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3" name="Google Shape;1513;p75"/>
          <p:cNvSpPr/>
          <p:nvPr/>
        </p:nvSpPr>
        <p:spPr>
          <a:xfrm flipH="1" rot="10800000">
            <a:off x="3093719" y="38252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4" name="Google Shape;1514;p75"/>
          <p:cNvSpPr/>
          <p:nvPr/>
        </p:nvSpPr>
        <p:spPr>
          <a:xfrm flipH="1" rot="10800000">
            <a:off x="2895600" y="3764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5" name="Google Shape;1515;p75"/>
          <p:cNvSpPr/>
          <p:nvPr/>
        </p:nvSpPr>
        <p:spPr>
          <a:xfrm flipH="1" rot="10800000">
            <a:off x="2895600" y="3429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6" name="Google Shape;1516;p75"/>
          <p:cNvSpPr/>
          <p:nvPr/>
        </p:nvSpPr>
        <p:spPr>
          <a:xfrm flipH="1" rot="10800000">
            <a:off x="2438400" y="3657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7" name="Google Shape;1517;p75"/>
          <p:cNvSpPr/>
          <p:nvPr/>
        </p:nvSpPr>
        <p:spPr>
          <a:xfrm flipH="1" rot="10800000">
            <a:off x="2667000" y="3352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8" name="Google Shape;1518;p75"/>
          <p:cNvSpPr/>
          <p:nvPr/>
        </p:nvSpPr>
        <p:spPr>
          <a:xfrm flipH="1" rot="10800000">
            <a:off x="2743200" y="3352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9" name="Google Shape;1519;p75"/>
          <p:cNvSpPr/>
          <p:nvPr/>
        </p:nvSpPr>
        <p:spPr>
          <a:xfrm flipH="1" rot="10800000">
            <a:off x="2621281" y="3916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0" name="Google Shape;1520;p75"/>
          <p:cNvSpPr/>
          <p:nvPr/>
        </p:nvSpPr>
        <p:spPr>
          <a:xfrm flipH="1" rot="10800000">
            <a:off x="2590800" y="1783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1" name="Google Shape;1521;p75"/>
          <p:cNvSpPr/>
          <p:nvPr/>
        </p:nvSpPr>
        <p:spPr>
          <a:xfrm flipH="1" rot="10800000">
            <a:off x="2590800" y="3764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2" name="Google Shape;1522;p75"/>
          <p:cNvSpPr/>
          <p:nvPr/>
        </p:nvSpPr>
        <p:spPr>
          <a:xfrm flipH="1" rot="10800000">
            <a:off x="2697481" y="3840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3" name="Google Shape;1523;p75"/>
          <p:cNvSpPr/>
          <p:nvPr/>
        </p:nvSpPr>
        <p:spPr>
          <a:xfrm flipH="1" rot="10800000">
            <a:off x="2057400" y="838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4" name="Google Shape;1524;p75"/>
          <p:cNvSpPr/>
          <p:nvPr/>
        </p:nvSpPr>
        <p:spPr>
          <a:xfrm flipH="1" rot="10800000">
            <a:off x="2590800" y="1600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5" name="Google Shape;1525;p75"/>
          <p:cNvSpPr/>
          <p:nvPr/>
        </p:nvSpPr>
        <p:spPr>
          <a:xfrm flipH="1" rot="10800000">
            <a:off x="2819400" y="3870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6" name="Google Shape;1526;p75"/>
          <p:cNvSpPr/>
          <p:nvPr/>
        </p:nvSpPr>
        <p:spPr>
          <a:xfrm flipH="1" rot="10800000">
            <a:off x="2971800" y="3642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7" name="Google Shape;1527;p75"/>
          <p:cNvSpPr/>
          <p:nvPr/>
        </p:nvSpPr>
        <p:spPr>
          <a:xfrm flipH="1" rot="10800000">
            <a:off x="3078481" y="3566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8" name="Google Shape;1528;p75"/>
          <p:cNvSpPr/>
          <p:nvPr/>
        </p:nvSpPr>
        <p:spPr>
          <a:xfrm flipH="1" rot="10800000">
            <a:off x="2438400" y="3505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9" name="Google Shape;1529;p75"/>
          <p:cNvSpPr/>
          <p:nvPr/>
        </p:nvSpPr>
        <p:spPr>
          <a:xfrm flipH="1" rot="10800000">
            <a:off x="2773681" y="3688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0" name="Google Shape;1530;p75"/>
          <p:cNvSpPr/>
          <p:nvPr/>
        </p:nvSpPr>
        <p:spPr>
          <a:xfrm flipH="1" rot="10800000">
            <a:off x="2514600" y="3276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1" name="Google Shape;1531;p75"/>
          <p:cNvSpPr/>
          <p:nvPr/>
        </p:nvSpPr>
        <p:spPr>
          <a:xfrm flipH="1" rot="10800000">
            <a:off x="2819400" y="3459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2" name="Google Shape;1532;p75"/>
          <p:cNvSpPr/>
          <p:nvPr/>
        </p:nvSpPr>
        <p:spPr>
          <a:xfrm flipH="1" rot="10800000">
            <a:off x="1783081" y="2209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3" name="Google Shape;1533;p75"/>
          <p:cNvSpPr/>
          <p:nvPr/>
        </p:nvSpPr>
        <p:spPr>
          <a:xfrm flipH="1" rot="10800000">
            <a:off x="1676400" y="2164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4" name="Google Shape;1534;p75"/>
          <p:cNvSpPr/>
          <p:nvPr/>
        </p:nvSpPr>
        <p:spPr>
          <a:xfrm flipH="1" rot="10800000">
            <a:off x="1752600" y="2057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5" name="Google Shape;1535;p75"/>
          <p:cNvSpPr/>
          <p:nvPr/>
        </p:nvSpPr>
        <p:spPr>
          <a:xfrm flipH="1" rot="10800000">
            <a:off x="1859281"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6" name="Google Shape;1536;p75"/>
          <p:cNvSpPr/>
          <p:nvPr/>
        </p:nvSpPr>
        <p:spPr>
          <a:xfrm flipH="1" rot="10800000">
            <a:off x="1859281"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7" name="Google Shape;1537;p75"/>
          <p:cNvSpPr/>
          <p:nvPr/>
        </p:nvSpPr>
        <p:spPr>
          <a:xfrm flipH="1" rot="10800000">
            <a:off x="2011681"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8" name="Google Shape;1538;p75"/>
          <p:cNvSpPr/>
          <p:nvPr/>
        </p:nvSpPr>
        <p:spPr>
          <a:xfrm flipH="1" rot="10800000">
            <a:off x="2087881"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9" name="Google Shape;1539;p75"/>
          <p:cNvSpPr/>
          <p:nvPr/>
        </p:nvSpPr>
        <p:spPr>
          <a:xfrm flipH="1" rot="10800000">
            <a:off x="1935481" y="1935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0" name="Google Shape;1540;p75"/>
          <p:cNvSpPr/>
          <p:nvPr/>
        </p:nvSpPr>
        <p:spPr>
          <a:xfrm flipH="1" rot="10800000">
            <a:off x="1981200"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1" name="Google Shape;1541;p75"/>
          <p:cNvSpPr/>
          <p:nvPr/>
        </p:nvSpPr>
        <p:spPr>
          <a:xfrm flipH="1" rot="10800000">
            <a:off x="1600200" y="2087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2" name="Google Shape;1542;p75"/>
          <p:cNvSpPr/>
          <p:nvPr/>
        </p:nvSpPr>
        <p:spPr>
          <a:xfrm flipH="1" rot="10800000">
            <a:off x="1676400" y="1981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3" name="Google Shape;1543;p75"/>
          <p:cNvSpPr/>
          <p:nvPr/>
        </p:nvSpPr>
        <p:spPr>
          <a:xfrm flipH="1" rot="10800000">
            <a:off x="2849881" y="3566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4" name="Google Shape;1544;p75"/>
          <p:cNvSpPr/>
          <p:nvPr/>
        </p:nvSpPr>
        <p:spPr>
          <a:xfrm flipH="1" rot="10800000">
            <a:off x="2956562" y="3489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5" name="Google Shape;1545;p75"/>
          <p:cNvSpPr/>
          <p:nvPr/>
        </p:nvSpPr>
        <p:spPr>
          <a:xfrm flipH="1" rot="10800000">
            <a:off x="2667000" y="3611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6" name="Google Shape;1546;p75"/>
          <p:cNvSpPr/>
          <p:nvPr/>
        </p:nvSpPr>
        <p:spPr>
          <a:xfrm flipH="1" rot="10800000">
            <a:off x="2667000" y="3489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7" name="Google Shape;1547;p75"/>
          <p:cNvSpPr/>
          <p:nvPr/>
        </p:nvSpPr>
        <p:spPr>
          <a:xfrm flipH="1" rot="10800000">
            <a:off x="1981200" y="121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8" name="Google Shape;1548;p75"/>
          <p:cNvSpPr/>
          <p:nvPr/>
        </p:nvSpPr>
        <p:spPr>
          <a:xfrm flipH="1" rot="10800000">
            <a:off x="2286000" y="121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9" name="Google Shape;1549;p75"/>
          <p:cNvSpPr/>
          <p:nvPr/>
        </p:nvSpPr>
        <p:spPr>
          <a:xfrm flipH="1" rot="10800000">
            <a:off x="2057400" y="914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0" name="Google Shape;1550;p75"/>
          <p:cNvSpPr/>
          <p:nvPr/>
        </p:nvSpPr>
        <p:spPr>
          <a:xfrm flipH="1" rot="10800000">
            <a:off x="2133600" y="1143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1" name="Google Shape;1551;p75"/>
          <p:cNvSpPr/>
          <p:nvPr/>
        </p:nvSpPr>
        <p:spPr>
          <a:xfrm flipH="1" rot="10800000">
            <a:off x="2362200" y="121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2" name="Google Shape;1552;p75"/>
          <p:cNvSpPr/>
          <p:nvPr/>
        </p:nvSpPr>
        <p:spPr>
          <a:xfrm flipH="1" rot="10800000">
            <a:off x="2209800" y="1478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3" name="Google Shape;1553;p75"/>
          <p:cNvSpPr/>
          <p:nvPr/>
        </p:nvSpPr>
        <p:spPr>
          <a:xfrm flipH="1" rot="10800000">
            <a:off x="2286000"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4" name="Google Shape;1554;p75"/>
          <p:cNvSpPr/>
          <p:nvPr/>
        </p:nvSpPr>
        <p:spPr>
          <a:xfrm flipH="1" rot="10800000">
            <a:off x="3886200" y="1524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5" name="Google Shape;1555;p75"/>
          <p:cNvSpPr/>
          <p:nvPr/>
        </p:nvSpPr>
        <p:spPr>
          <a:xfrm flipH="1" rot="10800000">
            <a:off x="2545081" y="3383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6" name="Google Shape;1556;p75"/>
          <p:cNvSpPr/>
          <p:nvPr/>
        </p:nvSpPr>
        <p:spPr>
          <a:xfrm flipH="1" rot="10800000">
            <a:off x="2514600" y="1432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7" name="Google Shape;1557;p75"/>
          <p:cNvSpPr/>
          <p:nvPr/>
        </p:nvSpPr>
        <p:spPr>
          <a:xfrm flipH="1" rot="10800000">
            <a:off x="2438400" y="1356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8" name="Google Shape;1558;p75"/>
          <p:cNvSpPr/>
          <p:nvPr/>
        </p:nvSpPr>
        <p:spPr>
          <a:xfrm flipH="1" rot="10800000">
            <a:off x="2164081"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9" name="Google Shape;1559;p75"/>
          <p:cNvSpPr/>
          <p:nvPr/>
        </p:nvSpPr>
        <p:spPr>
          <a:xfrm flipH="1" rot="10800000">
            <a:off x="2057400" y="1325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0" name="Google Shape;1560;p75"/>
          <p:cNvSpPr/>
          <p:nvPr/>
        </p:nvSpPr>
        <p:spPr>
          <a:xfrm flipH="1" rot="10800000">
            <a:off x="1630681"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1" name="Google Shape;1561;p75"/>
          <p:cNvSpPr/>
          <p:nvPr/>
        </p:nvSpPr>
        <p:spPr>
          <a:xfrm flipH="1" rot="10800000">
            <a:off x="1524000" y="1325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2" name="Google Shape;1562;p75"/>
          <p:cNvSpPr/>
          <p:nvPr/>
        </p:nvSpPr>
        <p:spPr>
          <a:xfrm flipH="1" rot="10800000">
            <a:off x="1706881" y="1295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3" name="Google Shape;1563;p75"/>
          <p:cNvSpPr/>
          <p:nvPr/>
        </p:nvSpPr>
        <p:spPr>
          <a:xfrm flipH="1" rot="10800000">
            <a:off x="1905000" y="1478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4" name="Google Shape;1564;p75"/>
          <p:cNvSpPr/>
          <p:nvPr/>
        </p:nvSpPr>
        <p:spPr>
          <a:xfrm flipH="1" rot="10800000">
            <a:off x="2011681" y="1402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5" name="Google Shape;1565;p75"/>
          <p:cNvSpPr/>
          <p:nvPr/>
        </p:nvSpPr>
        <p:spPr>
          <a:xfrm flipH="1" rot="10800000">
            <a:off x="1905000" y="1356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6" name="Google Shape;1566;p75"/>
          <p:cNvSpPr/>
          <p:nvPr/>
        </p:nvSpPr>
        <p:spPr>
          <a:xfrm flipH="1" rot="10800000">
            <a:off x="2164081"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7" name="Google Shape;1567;p75"/>
          <p:cNvSpPr/>
          <p:nvPr/>
        </p:nvSpPr>
        <p:spPr>
          <a:xfrm flipH="1" rot="10800000">
            <a:off x="2057400" y="1706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8" name="Google Shape;1568;p75"/>
          <p:cNvSpPr/>
          <p:nvPr/>
        </p:nvSpPr>
        <p:spPr>
          <a:xfrm flipH="1" rot="10800000">
            <a:off x="2133600" y="1600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9" name="Google Shape;1569;p75"/>
          <p:cNvSpPr/>
          <p:nvPr/>
        </p:nvSpPr>
        <p:spPr>
          <a:xfrm flipH="1" rot="10800000">
            <a:off x="1981200" y="1630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0" name="Google Shape;1570;p75"/>
          <p:cNvSpPr/>
          <p:nvPr/>
        </p:nvSpPr>
        <p:spPr>
          <a:xfrm flipH="1" rot="10800000">
            <a:off x="2057400" y="1524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1" name="Google Shape;1571;p75"/>
          <p:cNvSpPr/>
          <p:nvPr/>
        </p:nvSpPr>
        <p:spPr>
          <a:xfrm flipH="1" rot="10800000">
            <a:off x="1630681"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2" name="Google Shape;1572;p75"/>
          <p:cNvSpPr/>
          <p:nvPr/>
        </p:nvSpPr>
        <p:spPr>
          <a:xfrm flipH="1" rot="10800000">
            <a:off x="1524000" y="1706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3" name="Google Shape;1573;p75"/>
          <p:cNvSpPr/>
          <p:nvPr/>
        </p:nvSpPr>
        <p:spPr>
          <a:xfrm flipH="1" rot="10800000">
            <a:off x="1600200" y="1600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4" name="Google Shape;1574;p75"/>
          <p:cNvSpPr/>
          <p:nvPr/>
        </p:nvSpPr>
        <p:spPr>
          <a:xfrm flipH="1" rot="10800000">
            <a:off x="1706881"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5" name="Google Shape;1575;p75"/>
          <p:cNvSpPr/>
          <p:nvPr/>
        </p:nvSpPr>
        <p:spPr>
          <a:xfrm flipH="1" rot="10800000">
            <a:off x="1706881" y="1554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6" name="Google Shape;1576;p75"/>
          <p:cNvSpPr/>
          <p:nvPr/>
        </p:nvSpPr>
        <p:spPr>
          <a:xfrm flipH="1" rot="10800000">
            <a:off x="1859281" y="1554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7" name="Google Shape;1577;p75"/>
          <p:cNvSpPr/>
          <p:nvPr/>
        </p:nvSpPr>
        <p:spPr>
          <a:xfrm flipH="1" rot="10800000">
            <a:off x="1478281" y="1447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8" name="Google Shape;1578;p75"/>
          <p:cNvSpPr/>
          <p:nvPr/>
        </p:nvSpPr>
        <p:spPr>
          <a:xfrm flipH="1" rot="10800000">
            <a:off x="1783081" y="1478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9" name="Google Shape;1579;p75"/>
          <p:cNvSpPr/>
          <p:nvPr/>
        </p:nvSpPr>
        <p:spPr>
          <a:xfrm flipH="1" rot="10800000">
            <a:off x="1371600"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0" name="Google Shape;1580;p75"/>
          <p:cNvSpPr/>
          <p:nvPr/>
        </p:nvSpPr>
        <p:spPr>
          <a:xfrm flipH="1" rot="10800000">
            <a:off x="1447800" y="1630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1" name="Google Shape;1581;p75"/>
          <p:cNvSpPr/>
          <p:nvPr/>
        </p:nvSpPr>
        <p:spPr>
          <a:xfrm flipH="1" rot="10800000">
            <a:off x="1524000" y="1524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2" name="Google Shape;1582;p75"/>
          <p:cNvSpPr/>
          <p:nvPr/>
        </p:nvSpPr>
        <p:spPr>
          <a:xfrm flipH="1" rot="10800000">
            <a:off x="1676400" y="1859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3" name="Google Shape;1583;p75"/>
          <p:cNvSpPr/>
          <p:nvPr/>
        </p:nvSpPr>
        <p:spPr>
          <a:xfrm flipH="1" rot="10800000">
            <a:off x="1783081" y="1859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4" name="Google Shape;1584;p75"/>
          <p:cNvSpPr/>
          <p:nvPr/>
        </p:nvSpPr>
        <p:spPr>
          <a:xfrm flipH="1" rot="10800000">
            <a:off x="1905000" y="1737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5" name="Google Shape;1585;p75"/>
          <p:cNvSpPr/>
          <p:nvPr/>
        </p:nvSpPr>
        <p:spPr>
          <a:xfrm flipH="1" rot="10800000">
            <a:off x="1828800" y="1661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6" name="Google Shape;1586;p75"/>
          <p:cNvSpPr/>
          <p:nvPr/>
        </p:nvSpPr>
        <p:spPr>
          <a:xfrm flipH="1" rot="10800000">
            <a:off x="5196843" y="3535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7" name="Google Shape;1587;p75"/>
          <p:cNvSpPr/>
          <p:nvPr/>
        </p:nvSpPr>
        <p:spPr>
          <a:xfrm flipH="1" rot="10800000">
            <a:off x="5196843" y="3230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8" name="Google Shape;1588;p75"/>
          <p:cNvSpPr/>
          <p:nvPr/>
        </p:nvSpPr>
        <p:spPr>
          <a:xfrm flipH="1" rot="10800000">
            <a:off x="5425443" y="3535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9" name="Google Shape;1589;p75"/>
          <p:cNvSpPr/>
          <p:nvPr/>
        </p:nvSpPr>
        <p:spPr>
          <a:xfrm flipH="1" rot="10800000">
            <a:off x="5318762" y="3489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0" name="Google Shape;1590;p75"/>
          <p:cNvSpPr/>
          <p:nvPr/>
        </p:nvSpPr>
        <p:spPr>
          <a:xfrm flipH="1" rot="10800000">
            <a:off x="5394962" y="3383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1" name="Google Shape;1591;p75"/>
          <p:cNvSpPr/>
          <p:nvPr/>
        </p:nvSpPr>
        <p:spPr>
          <a:xfrm flipH="1" rot="10800000">
            <a:off x="5501643" y="3459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2" name="Google Shape;1592;p75"/>
          <p:cNvSpPr/>
          <p:nvPr/>
        </p:nvSpPr>
        <p:spPr>
          <a:xfrm flipH="1" rot="10800000">
            <a:off x="5501643" y="3337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3" name="Google Shape;1593;p75"/>
          <p:cNvSpPr/>
          <p:nvPr/>
        </p:nvSpPr>
        <p:spPr>
          <a:xfrm flipH="1" rot="10800000">
            <a:off x="4724400" y="3733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4" name="Google Shape;1594;p75"/>
          <p:cNvSpPr/>
          <p:nvPr/>
        </p:nvSpPr>
        <p:spPr>
          <a:xfrm flipH="1" rot="10800000">
            <a:off x="4953000" y="3657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5" name="Google Shape;1595;p75"/>
          <p:cNvSpPr/>
          <p:nvPr/>
        </p:nvSpPr>
        <p:spPr>
          <a:xfrm flipH="1" rot="10800000">
            <a:off x="5577843" y="3261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6" name="Google Shape;1596;p75"/>
          <p:cNvSpPr/>
          <p:nvPr/>
        </p:nvSpPr>
        <p:spPr>
          <a:xfrm flipH="1" rot="10800000">
            <a:off x="5029200" y="3505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7" name="Google Shape;1597;p75"/>
          <p:cNvSpPr/>
          <p:nvPr/>
        </p:nvSpPr>
        <p:spPr>
          <a:xfrm flipH="1" rot="10800000">
            <a:off x="5242562" y="3413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8" name="Google Shape;1598;p75"/>
          <p:cNvSpPr/>
          <p:nvPr/>
        </p:nvSpPr>
        <p:spPr>
          <a:xfrm flipH="1" rot="10800000">
            <a:off x="5318762" y="3307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9" name="Google Shape;1599;p75"/>
          <p:cNvSpPr/>
          <p:nvPr/>
        </p:nvSpPr>
        <p:spPr>
          <a:xfrm flipH="1" rot="10800000">
            <a:off x="4800600" y="3886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0" name="Google Shape;1600;p75"/>
          <p:cNvSpPr/>
          <p:nvPr/>
        </p:nvSpPr>
        <p:spPr>
          <a:xfrm flipH="1" rot="10800000">
            <a:off x="5318762" y="3794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1" name="Google Shape;1601;p75"/>
          <p:cNvSpPr/>
          <p:nvPr/>
        </p:nvSpPr>
        <p:spPr>
          <a:xfrm flipH="1" rot="10800000">
            <a:off x="4800600" y="3657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2" name="Google Shape;1602;p75"/>
          <p:cNvSpPr/>
          <p:nvPr/>
        </p:nvSpPr>
        <p:spPr>
          <a:xfrm flipH="1" rot="10800000">
            <a:off x="5090162" y="2743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3" name="Google Shape;1603;p75"/>
          <p:cNvSpPr/>
          <p:nvPr/>
        </p:nvSpPr>
        <p:spPr>
          <a:xfrm flipH="1" rot="10800000">
            <a:off x="5242562" y="3962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4" name="Google Shape;1604;p75"/>
          <p:cNvSpPr/>
          <p:nvPr/>
        </p:nvSpPr>
        <p:spPr>
          <a:xfrm flipH="1" rot="10800000">
            <a:off x="5242562" y="3718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5" name="Google Shape;1605;p75"/>
          <p:cNvSpPr/>
          <p:nvPr/>
        </p:nvSpPr>
        <p:spPr>
          <a:xfrm flipH="1" rot="10800000">
            <a:off x="5318762" y="3611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6" name="Google Shape;1606;p75"/>
          <p:cNvSpPr/>
          <p:nvPr/>
        </p:nvSpPr>
        <p:spPr>
          <a:xfrm flipH="1" rot="10800000">
            <a:off x="5334000" y="1524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7" name="Google Shape;1607;p75"/>
          <p:cNvSpPr/>
          <p:nvPr/>
        </p:nvSpPr>
        <p:spPr>
          <a:xfrm flipH="1" rot="10800000">
            <a:off x="5334000"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8" name="Google Shape;1608;p75"/>
          <p:cNvSpPr/>
          <p:nvPr/>
        </p:nvSpPr>
        <p:spPr>
          <a:xfrm flipH="1" rot="10800000">
            <a:off x="5486400"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9" name="Google Shape;1609;p75"/>
          <p:cNvSpPr/>
          <p:nvPr/>
        </p:nvSpPr>
        <p:spPr>
          <a:xfrm flipH="1" rot="10800000">
            <a:off x="5425443" y="3230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0" name="Google Shape;1610;p75"/>
          <p:cNvSpPr/>
          <p:nvPr/>
        </p:nvSpPr>
        <p:spPr>
          <a:xfrm flipH="1" rot="10800000">
            <a:off x="5318762" y="3185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1" name="Google Shape;1611;p75"/>
          <p:cNvSpPr/>
          <p:nvPr/>
        </p:nvSpPr>
        <p:spPr>
          <a:xfrm flipH="1" rot="10800000">
            <a:off x="4114800" y="3048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2" name="Google Shape;1612;p75"/>
          <p:cNvSpPr/>
          <p:nvPr/>
        </p:nvSpPr>
        <p:spPr>
          <a:xfrm flipH="1" rot="10800000">
            <a:off x="3962400" y="2971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3" name="Google Shape;1613;p75"/>
          <p:cNvSpPr/>
          <p:nvPr/>
        </p:nvSpPr>
        <p:spPr>
          <a:xfrm flipH="1" rot="10800000">
            <a:off x="5501643" y="3032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4" name="Google Shape;1614;p75"/>
          <p:cNvSpPr/>
          <p:nvPr/>
        </p:nvSpPr>
        <p:spPr>
          <a:xfrm flipH="1" rot="10800000">
            <a:off x="5654043" y="3032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5" name="Google Shape;1615;p75"/>
          <p:cNvSpPr/>
          <p:nvPr/>
        </p:nvSpPr>
        <p:spPr>
          <a:xfrm flipH="1" rot="10800000">
            <a:off x="5730243" y="2926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6" name="Google Shape;1616;p75"/>
          <p:cNvSpPr/>
          <p:nvPr/>
        </p:nvSpPr>
        <p:spPr>
          <a:xfrm flipH="1" rot="10800000">
            <a:off x="5577843" y="2956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7" name="Google Shape;1617;p75"/>
          <p:cNvSpPr/>
          <p:nvPr/>
        </p:nvSpPr>
        <p:spPr>
          <a:xfrm flipH="1" rot="10800000">
            <a:off x="5623562" y="2849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8" name="Google Shape;1618;p75"/>
          <p:cNvSpPr/>
          <p:nvPr/>
        </p:nvSpPr>
        <p:spPr>
          <a:xfrm flipH="1" rot="10800000">
            <a:off x="5242562" y="3108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9" name="Google Shape;1619;p75"/>
          <p:cNvSpPr/>
          <p:nvPr/>
        </p:nvSpPr>
        <p:spPr>
          <a:xfrm flipH="1" rot="10800000">
            <a:off x="5318762" y="3002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0" name="Google Shape;1620;p75"/>
          <p:cNvSpPr/>
          <p:nvPr/>
        </p:nvSpPr>
        <p:spPr>
          <a:xfrm flipH="1" rot="10800000">
            <a:off x="5425443" y="2926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1" name="Google Shape;1621;p75"/>
          <p:cNvSpPr/>
          <p:nvPr/>
        </p:nvSpPr>
        <p:spPr>
          <a:xfrm flipH="1" rot="10800000">
            <a:off x="5974081" y="2804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2" name="Google Shape;1622;p75"/>
          <p:cNvSpPr/>
          <p:nvPr/>
        </p:nvSpPr>
        <p:spPr>
          <a:xfrm flipH="1" rot="10800000">
            <a:off x="6050281" y="2697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3" name="Google Shape;1623;p75"/>
          <p:cNvSpPr/>
          <p:nvPr/>
        </p:nvSpPr>
        <p:spPr>
          <a:xfrm flipH="1" rot="10800000">
            <a:off x="5897881" y="2727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4" name="Google Shape;1624;p75"/>
          <p:cNvSpPr/>
          <p:nvPr/>
        </p:nvSpPr>
        <p:spPr>
          <a:xfrm flipH="1" rot="10800000">
            <a:off x="5974081" y="2621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5" name="Google Shape;1625;p75"/>
          <p:cNvSpPr/>
          <p:nvPr/>
        </p:nvSpPr>
        <p:spPr>
          <a:xfrm flipH="1" rot="10800000">
            <a:off x="5013962"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6" name="Google Shape;1626;p75"/>
          <p:cNvSpPr/>
          <p:nvPr/>
        </p:nvSpPr>
        <p:spPr>
          <a:xfrm flipH="1" rot="10800000">
            <a:off x="5791200"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7" name="Google Shape;1627;p75"/>
          <p:cNvSpPr/>
          <p:nvPr/>
        </p:nvSpPr>
        <p:spPr>
          <a:xfrm flipH="1" rot="10800000">
            <a:off x="5852162" y="2545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8" name="Google Shape;1628;p75"/>
          <p:cNvSpPr/>
          <p:nvPr/>
        </p:nvSpPr>
        <p:spPr>
          <a:xfrm flipH="1" rot="10800000">
            <a:off x="5562600" y="2057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9" name="Google Shape;1629;p75"/>
          <p:cNvSpPr/>
          <p:nvPr/>
        </p:nvSpPr>
        <p:spPr>
          <a:xfrm flipH="1" rot="10800000">
            <a:off x="5821681" y="28346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0" name="Google Shape;1630;p75"/>
          <p:cNvSpPr/>
          <p:nvPr/>
        </p:nvSpPr>
        <p:spPr>
          <a:xfrm flipH="1" rot="10800000">
            <a:off x="5745481" y="27584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1" name="Google Shape;1631;p75"/>
          <p:cNvSpPr/>
          <p:nvPr/>
        </p:nvSpPr>
        <p:spPr>
          <a:xfrm flipH="1" rot="10800000">
            <a:off x="5547362" y="2697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2" name="Google Shape;1632;p75"/>
          <p:cNvSpPr/>
          <p:nvPr/>
        </p:nvSpPr>
        <p:spPr>
          <a:xfrm flipH="1" rot="10800000">
            <a:off x="5547362" y="2362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3" name="Google Shape;1633;p75"/>
          <p:cNvSpPr/>
          <p:nvPr/>
        </p:nvSpPr>
        <p:spPr>
          <a:xfrm flipH="1" rot="10800000">
            <a:off x="5090162"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4" name="Google Shape;1634;p75"/>
          <p:cNvSpPr/>
          <p:nvPr/>
        </p:nvSpPr>
        <p:spPr>
          <a:xfrm flipH="1" rot="10800000">
            <a:off x="5318762"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5" name="Google Shape;1635;p75"/>
          <p:cNvSpPr/>
          <p:nvPr/>
        </p:nvSpPr>
        <p:spPr>
          <a:xfrm flipH="1" rot="10800000">
            <a:off x="5394962"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6" name="Google Shape;1636;p75"/>
          <p:cNvSpPr/>
          <p:nvPr/>
        </p:nvSpPr>
        <p:spPr>
          <a:xfrm flipH="1" rot="10800000">
            <a:off x="5105400" y="3733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7" name="Google Shape;1637;p75"/>
          <p:cNvSpPr/>
          <p:nvPr/>
        </p:nvSpPr>
        <p:spPr>
          <a:xfrm flipH="1" rot="10800000">
            <a:off x="5242562" y="2697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8" name="Google Shape;1638;p75"/>
          <p:cNvSpPr/>
          <p:nvPr/>
        </p:nvSpPr>
        <p:spPr>
          <a:xfrm flipH="1" rot="10800000">
            <a:off x="5349243" y="2773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9" name="Google Shape;1639;p75"/>
          <p:cNvSpPr/>
          <p:nvPr/>
        </p:nvSpPr>
        <p:spPr>
          <a:xfrm flipH="1" rot="10800000">
            <a:off x="5471162" y="2804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0" name="Google Shape;1640;p75"/>
          <p:cNvSpPr/>
          <p:nvPr/>
        </p:nvSpPr>
        <p:spPr>
          <a:xfrm flipH="1" rot="10800000">
            <a:off x="5623562" y="2575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1" name="Google Shape;1641;p75"/>
          <p:cNvSpPr/>
          <p:nvPr/>
        </p:nvSpPr>
        <p:spPr>
          <a:xfrm flipH="1" rot="10800000">
            <a:off x="5730243" y="2499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2" name="Google Shape;1642;p75"/>
          <p:cNvSpPr/>
          <p:nvPr/>
        </p:nvSpPr>
        <p:spPr>
          <a:xfrm flipH="1" rot="10800000">
            <a:off x="5090162" y="2438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3" name="Google Shape;1643;p75"/>
          <p:cNvSpPr/>
          <p:nvPr/>
        </p:nvSpPr>
        <p:spPr>
          <a:xfrm flipH="1" rot="10800000">
            <a:off x="5425443" y="2621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4" name="Google Shape;1644;p75"/>
          <p:cNvSpPr/>
          <p:nvPr/>
        </p:nvSpPr>
        <p:spPr>
          <a:xfrm flipH="1" rot="10800000">
            <a:off x="5471162" y="2392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5" name="Google Shape;1645;p75"/>
          <p:cNvSpPr/>
          <p:nvPr/>
        </p:nvSpPr>
        <p:spPr>
          <a:xfrm flipH="1" rot="10800000">
            <a:off x="5501643" y="2499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6" name="Google Shape;1646;p75"/>
          <p:cNvSpPr/>
          <p:nvPr/>
        </p:nvSpPr>
        <p:spPr>
          <a:xfrm flipH="1" rot="10800000">
            <a:off x="5608324" y="2423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7" name="Google Shape;1647;p75"/>
          <p:cNvSpPr/>
          <p:nvPr/>
        </p:nvSpPr>
        <p:spPr>
          <a:xfrm flipH="1" rot="10800000">
            <a:off x="5318762" y="2545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8" name="Google Shape;1648;p75"/>
          <p:cNvSpPr/>
          <p:nvPr/>
        </p:nvSpPr>
        <p:spPr>
          <a:xfrm flipH="1" rot="10800000">
            <a:off x="5318762" y="2423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9" name="Google Shape;1649;p75"/>
          <p:cNvSpPr/>
          <p:nvPr/>
        </p:nvSpPr>
        <p:spPr>
          <a:xfrm flipH="1" rot="10800000">
            <a:off x="5196843" y="2316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0" name="Google Shape;1650;p75"/>
          <p:cNvSpPr/>
          <p:nvPr/>
        </p:nvSpPr>
        <p:spPr>
          <a:xfrm flipH="1" rot="10800000">
            <a:off x="7467600" y="4419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1" name="Google Shape;1651;p75"/>
          <p:cNvSpPr/>
          <p:nvPr/>
        </p:nvSpPr>
        <p:spPr>
          <a:xfrm flipH="1" rot="10800000">
            <a:off x="7543800" y="4038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2" name="Google Shape;1652;p75"/>
          <p:cNvSpPr/>
          <p:nvPr/>
        </p:nvSpPr>
        <p:spPr>
          <a:xfrm flipH="1" rot="10800000">
            <a:off x="7772400" y="4343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3" name="Google Shape;1653;p75"/>
          <p:cNvSpPr/>
          <p:nvPr/>
        </p:nvSpPr>
        <p:spPr>
          <a:xfrm flipH="1" rot="10800000">
            <a:off x="7543800" y="4343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4" name="Google Shape;1654;p75"/>
          <p:cNvSpPr/>
          <p:nvPr/>
        </p:nvSpPr>
        <p:spPr>
          <a:xfrm flipH="1" rot="10800000">
            <a:off x="7741919" y="4191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5" name="Google Shape;1655;p75"/>
          <p:cNvSpPr/>
          <p:nvPr/>
        </p:nvSpPr>
        <p:spPr>
          <a:xfrm flipH="1" rot="10800000">
            <a:off x="8001000" y="4343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6" name="Google Shape;1656;p75"/>
          <p:cNvSpPr/>
          <p:nvPr/>
        </p:nvSpPr>
        <p:spPr>
          <a:xfrm flipH="1" rot="10800000">
            <a:off x="7848600" y="4145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7" name="Google Shape;1657;p75"/>
          <p:cNvSpPr/>
          <p:nvPr/>
        </p:nvSpPr>
        <p:spPr>
          <a:xfrm flipH="1" rot="10800000">
            <a:off x="7924800" y="4221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1658" name="Google Shape;1658;p75"/>
          <p:cNvSpPr/>
          <p:nvPr/>
        </p:nvSpPr>
        <p:spPr>
          <a:xfrm flipH="1" rot="10800000">
            <a:off x="8077200" y="4038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9" name="Google Shape;1659;p75"/>
          <p:cNvSpPr/>
          <p:nvPr/>
        </p:nvSpPr>
        <p:spPr>
          <a:xfrm flipH="1" rot="10800000">
            <a:off x="7924800" y="4069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0" name="Google Shape;1660;p75"/>
          <p:cNvSpPr/>
          <p:nvPr/>
        </p:nvSpPr>
        <p:spPr>
          <a:xfrm flipH="1" rot="10800000">
            <a:off x="4800600" y="3459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1" name="Google Shape;1661;p75"/>
          <p:cNvSpPr/>
          <p:nvPr/>
        </p:nvSpPr>
        <p:spPr>
          <a:xfrm flipH="1" rot="10800000">
            <a:off x="7589519" y="4221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2" name="Google Shape;1662;p75"/>
          <p:cNvSpPr/>
          <p:nvPr/>
        </p:nvSpPr>
        <p:spPr>
          <a:xfrm flipH="1" rot="10800000">
            <a:off x="7665719" y="4114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3" name="Google Shape;1663;p75"/>
          <p:cNvSpPr/>
          <p:nvPr/>
        </p:nvSpPr>
        <p:spPr>
          <a:xfrm flipH="1" rot="10800000">
            <a:off x="8153400" y="4191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4" name="Google Shape;1664;p75"/>
          <p:cNvSpPr/>
          <p:nvPr/>
        </p:nvSpPr>
        <p:spPr>
          <a:xfrm flipH="1" rot="10800000">
            <a:off x="8001000" y="4648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5" name="Google Shape;1665;p75"/>
          <p:cNvSpPr/>
          <p:nvPr/>
        </p:nvSpPr>
        <p:spPr>
          <a:xfrm flipH="1" rot="10800000">
            <a:off x="8153400" y="4419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6" name="Google Shape;1666;p75"/>
          <p:cNvSpPr/>
          <p:nvPr/>
        </p:nvSpPr>
        <p:spPr>
          <a:xfrm flipH="1" rot="10800000">
            <a:off x="4267200" y="3048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7" name="Google Shape;1667;p75"/>
          <p:cNvSpPr/>
          <p:nvPr/>
        </p:nvSpPr>
        <p:spPr>
          <a:xfrm flipH="1" rot="10800000">
            <a:off x="8077200" y="4572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8" name="Google Shape;1668;p75"/>
          <p:cNvSpPr/>
          <p:nvPr/>
        </p:nvSpPr>
        <p:spPr>
          <a:xfrm flipH="1" rot="10800000">
            <a:off x="7924800" y="4419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9" name="Google Shape;1669;p75"/>
          <p:cNvSpPr/>
          <p:nvPr/>
        </p:nvSpPr>
        <p:spPr>
          <a:xfrm flipH="1" rot="10800000">
            <a:off x="7467600" y="4267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0" name="Google Shape;1670;p75"/>
          <p:cNvSpPr/>
          <p:nvPr/>
        </p:nvSpPr>
        <p:spPr>
          <a:xfrm flipH="1" rot="10800000">
            <a:off x="5135881" y="3307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1" name="Google Shape;1671;p75"/>
          <p:cNvSpPr/>
          <p:nvPr/>
        </p:nvSpPr>
        <p:spPr>
          <a:xfrm flipH="1" rot="10800000">
            <a:off x="4953000" y="3413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2" name="Google Shape;1672;p75"/>
          <p:cNvSpPr/>
          <p:nvPr/>
        </p:nvSpPr>
        <p:spPr>
          <a:xfrm flipH="1" rot="10800000">
            <a:off x="5029200" y="3307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3" name="Google Shape;1673;p75"/>
          <p:cNvSpPr/>
          <p:nvPr/>
        </p:nvSpPr>
        <p:spPr>
          <a:xfrm flipH="1" rot="10800000">
            <a:off x="7772400" y="4038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4" name="Google Shape;1674;p75"/>
          <p:cNvSpPr/>
          <p:nvPr/>
        </p:nvSpPr>
        <p:spPr>
          <a:xfrm flipH="1" rot="10800000">
            <a:off x="4114800" y="3200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5" name="Google Shape;1675;p75"/>
          <p:cNvSpPr/>
          <p:nvPr/>
        </p:nvSpPr>
        <p:spPr>
          <a:xfrm flipH="1" rot="10800000">
            <a:off x="4572000" y="3383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6" name="Google Shape;1676;p75"/>
          <p:cNvSpPr/>
          <p:nvPr/>
        </p:nvSpPr>
        <p:spPr>
          <a:xfrm flipH="1" rot="10800000">
            <a:off x="4678681" y="3459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7" name="Google Shape;1677;p75"/>
          <p:cNvSpPr/>
          <p:nvPr/>
        </p:nvSpPr>
        <p:spPr>
          <a:xfrm flipH="1" rot="10800000">
            <a:off x="4678681" y="3337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8" name="Google Shape;1678;p75"/>
          <p:cNvSpPr/>
          <p:nvPr/>
        </p:nvSpPr>
        <p:spPr>
          <a:xfrm flipH="1" rot="10800000">
            <a:off x="4831081" y="3337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9" name="Google Shape;1679;p75"/>
          <p:cNvSpPr/>
          <p:nvPr/>
        </p:nvSpPr>
        <p:spPr>
          <a:xfrm flipH="1" rot="10800000">
            <a:off x="4907281" y="3230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0" name="Google Shape;1680;p75"/>
          <p:cNvSpPr/>
          <p:nvPr/>
        </p:nvSpPr>
        <p:spPr>
          <a:xfrm flipH="1" rot="10800000">
            <a:off x="4754881" y="3261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1" name="Google Shape;1681;p75"/>
          <p:cNvSpPr/>
          <p:nvPr/>
        </p:nvSpPr>
        <p:spPr>
          <a:xfrm flipH="1" rot="10800000">
            <a:off x="4800600" y="3154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2" name="Google Shape;1682;p75"/>
          <p:cNvSpPr/>
          <p:nvPr/>
        </p:nvSpPr>
        <p:spPr>
          <a:xfrm flipH="1" rot="10800000">
            <a:off x="4267200" y="3200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3" name="Google Shape;1683;p75"/>
          <p:cNvSpPr/>
          <p:nvPr/>
        </p:nvSpPr>
        <p:spPr>
          <a:xfrm flipH="1" rot="10800000">
            <a:off x="4495800" y="3307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4" name="Google Shape;1684;p75"/>
          <p:cNvSpPr/>
          <p:nvPr/>
        </p:nvSpPr>
        <p:spPr>
          <a:xfrm flipH="1" rot="10800000">
            <a:off x="4602481" y="3230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5" name="Google Shape;1685;p75"/>
          <p:cNvSpPr/>
          <p:nvPr/>
        </p:nvSpPr>
        <p:spPr>
          <a:xfrm flipH="1" rot="10800000">
            <a:off x="5151119" y="3108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6" name="Google Shape;1686;p75"/>
          <p:cNvSpPr/>
          <p:nvPr/>
        </p:nvSpPr>
        <p:spPr>
          <a:xfrm flipH="1" rot="10800000">
            <a:off x="5227319" y="3002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7" name="Google Shape;1687;p75"/>
          <p:cNvSpPr/>
          <p:nvPr/>
        </p:nvSpPr>
        <p:spPr>
          <a:xfrm flipH="1" rot="10800000">
            <a:off x="5074919" y="3032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8" name="Google Shape;1688;p75"/>
          <p:cNvSpPr/>
          <p:nvPr/>
        </p:nvSpPr>
        <p:spPr>
          <a:xfrm flipH="1" rot="10800000">
            <a:off x="5151119" y="2926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9" name="Google Shape;1689;p75"/>
          <p:cNvSpPr/>
          <p:nvPr/>
        </p:nvSpPr>
        <p:spPr>
          <a:xfrm flipH="1" rot="10800000">
            <a:off x="4191000" y="2895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0" name="Google Shape;1690;p75"/>
          <p:cNvSpPr/>
          <p:nvPr/>
        </p:nvSpPr>
        <p:spPr>
          <a:xfrm flipH="1" rot="10800000">
            <a:off x="4953000" y="2956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1" name="Google Shape;1691;p75"/>
          <p:cNvSpPr/>
          <p:nvPr/>
        </p:nvSpPr>
        <p:spPr>
          <a:xfrm flipH="1" rot="10800000">
            <a:off x="5029200" y="2849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2" name="Google Shape;1692;p75"/>
          <p:cNvSpPr/>
          <p:nvPr/>
        </p:nvSpPr>
        <p:spPr>
          <a:xfrm flipH="1" rot="10800000">
            <a:off x="5105400" y="3185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3" name="Google Shape;1693;p75"/>
          <p:cNvSpPr/>
          <p:nvPr/>
        </p:nvSpPr>
        <p:spPr>
          <a:xfrm flipH="1" rot="10800000">
            <a:off x="4998719" y="31394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4" name="Google Shape;1694;p75"/>
          <p:cNvSpPr/>
          <p:nvPr/>
        </p:nvSpPr>
        <p:spPr>
          <a:xfrm flipH="1" rot="10800000">
            <a:off x="4922519" y="30632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5" name="Google Shape;1695;p75"/>
          <p:cNvSpPr/>
          <p:nvPr/>
        </p:nvSpPr>
        <p:spPr>
          <a:xfrm flipH="1" rot="10800000">
            <a:off x="4724400" y="3002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6" name="Google Shape;1696;p75"/>
          <p:cNvSpPr/>
          <p:nvPr/>
        </p:nvSpPr>
        <p:spPr>
          <a:xfrm flipH="1" rot="10800000">
            <a:off x="4724400" y="2667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7" name="Google Shape;1697;p75"/>
          <p:cNvSpPr/>
          <p:nvPr/>
        </p:nvSpPr>
        <p:spPr>
          <a:xfrm flipH="1" rot="10800000">
            <a:off x="4267200" y="2895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8" name="Google Shape;1698;p75"/>
          <p:cNvSpPr/>
          <p:nvPr/>
        </p:nvSpPr>
        <p:spPr>
          <a:xfrm flipH="1" rot="10800000">
            <a:off x="4495800"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9" name="Google Shape;1699;p75"/>
          <p:cNvSpPr/>
          <p:nvPr/>
        </p:nvSpPr>
        <p:spPr>
          <a:xfrm flipH="1" rot="10800000">
            <a:off x="4572000" y="2590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0" name="Google Shape;1700;p75"/>
          <p:cNvSpPr/>
          <p:nvPr/>
        </p:nvSpPr>
        <p:spPr>
          <a:xfrm flipH="1" rot="10800000">
            <a:off x="4450081" y="3154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1" name="Google Shape;1701;p75"/>
          <p:cNvSpPr/>
          <p:nvPr/>
        </p:nvSpPr>
        <p:spPr>
          <a:xfrm flipH="1" rot="10800000">
            <a:off x="4419600" y="3002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2" name="Google Shape;1702;p75"/>
          <p:cNvSpPr/>
          <p:nvPr/>
        </p:nvSpPr>
        <p:spPr>
          <a:xfrm flipH="1" rot="10800000">
            <a:off x="4526281" y="3078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3" name="Google Shape;1703;p75"/>
          <p:cNvSpPr/>
          <p:nvPr/>
        </p:nvSpPr>
        <p:spPr>
          <a:xfrm flipH="1" rot="10800000">
            <a:off x="4648200" y="3108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4" name="Google Shape;1704;p75"/>
          <p:cNvSpPr/>
          <p:nvPr/>
        </p:nvSpPr>
        <p:spPr>
          <a:xfrm flipH="1" rot="10800000">
            <a:off x="4800600" y="2880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5" name="Google Shape;1705;p75"/>
          <p:cNvSpPr/>
          <p:nvPr/>
        </p:nvSpPr>
        <p:spPr>
          <a:xfrm flipH="1" rot="10800000">
            <a:off x="4907281" y="2804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6" name="Google Shape;1706;p75"/>
          <p:cNvSpPr/>
          <p:nvPr/>
        </p:nvSpPr>
        <p:spPr>
          <a:xfrm flipH="1" rot="10800000">
            <a:off x="4267200" y="2743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7" name="Google Shape;1707;p75"/>
          <p:cNvSpPr/>
          <p:nvPr/>
        </p:nvSpPr>
        <p:spPr>
          <a:xfrm flipH="1" rot="10800000">
            <a:off x="4602481" y="2926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8" name="Google Shape;1708;p75"/>
          <p:cNvSpPr/>
          <p:nvPr/>
        </p:nvSpPr>
        <p:spPr>
          <a:xfrm flipH="1" rot="10800000">
            <a:off x="4648200" y="2697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9" name="Google Shape;1709;p75"/>
          <p:cNvSpPr/>
          <p:nvPr/>
        </p:nvSpPr>
        <p:spPr>
          <a:xfrm flipH="1" rot="10800000">
            <a:off x="4678681" y="2804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0" name="Google Shape;1710;p75"/>
          <p:cNvSpPr/>
          <p:nvPr/>
        </p:nvSpPr>
        <p:spPr>
          <a:xfrm flipH="1" rot="10800000">
            <a:off x="4785362" y="2727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1" name="Google Shape;1711;p75"/>
          <p:cNvSpPr/>
          <p:nvPr/>
        </p:nvSpPr>
        <p:spPr>
          <a:xfrm flipH="1" rot="10800000">
            <a:off x="4495800" y="2849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2" name="Google Shape;1712;p75"/>
          <p:cNvSpPr/>
          <p:nvPr/>
        </p:nvSpPr>
        <p:spPr>
          <a:xfrm flipH="1" rot="10800000">
            <a:off x="4495800" y="2727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3" name="Google Shape;1713;p75"/>
          <p:cNvSpPr/>
          <p:nvPr/>
        </p:nvSpPr>
        <p:spPr>
          <a:xfrm flipH="1" rot="10800000">
            <a:off x="4373881" y="2621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4" name="Google Shape;1714;p75"/>
          <p:cNvSpPr/>
          <p:nvPr/>
        </p:nvSpPr>
        <p:spPr>
          <a:xfrm flipH="1" rot="10800000">
            <a:off x="3429000" y="899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5" name="Google Shape;1715;p75"/>
          <p:cNvSpPr/>
          <p:nvPr/>
        </p:nvSpPr>
        <p:spPr>
          <a:xfrm flipH="1" rot="10800000">
            <a:off x="3429000" y="594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6" name="Google Shape;1716;p75"/>
          <p:cNvSpPr/>
          <p:nvPr/>
        </p:nvSpPr>
        <p:spPr>
          <a:xfrm flipH="1" rot="10800000">
            <a:off x="3657600" y="899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7" name="Google Shape;1717;p75"/>
          <p:cNvSpPr/>
          <p:nvPr/>
        </p:nvSpPr>
        <p:spPr>
          <a:xfrm flipH="1" rot="10800000">
            <a:off x="3550919" y="8534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8" name="Google Shape;1718;p75"/>
          <p:cNvSpPr/>
          <p:nvPr/>
        </p:nvSpPr>
        <p:spPr>
          <a:xfrm flipH="1" rot="10800000">
            <a:off x="3627119" y="746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9" name="Google Shape;1719;p75"/>
          <p:cNvSpPr/>
          <p:nvPr/>
        </p:nvSpPr>
        <p:spPr>
          <a:xfrm flipH="1" rot="10800000">
            <a:off x="3733800" y="822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0" name="Google Shape;1720;p75"/>
          <p:cNvSpPr/>
          <p:nvPr/>
        </p:nvSpPr>
        <p:spPr>
          <a:xfrm flipH="1" rot="10800000">
            <a:off x="3733800" y="7010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1" name="Google Shape;1721;p75"/>
          <p:cNvSpPr/>
          <p:nvPr/>
        </p:nvSpPr>
        <p:spPr>
          <a:xfrm flipH="1" rot="10800000">
            <a:off x="3886200" y="7010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2" name="Google Shape;1722;p75"/>
          <p:cNvSpPr/>
          <p:nvPr/>
        </p:nvSpPr>
        <p:spPr>
          <a:xfrm flipH="1" rot="10800000">
            <a:off x="3962400" y="594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3" name="Google Shape;1723;p75"/>
          <p:cNvSpPr/>
          <p:nvPr/>
        </p:nvSpPr>
        <p:spPr>
          <a:xfrm flipH="1" rot="10800000">
            <a:off x="3810000" y="6248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4" name="Google Shape;1724;p75"/>
          <p:cNvSpPr/>
          <p:nvPr/>
        </p:nvSpPr>
        <p:spPr>
          <a:xfrm flipH="1" rot="10800000">
            <a:off x="3855719" y="518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5" name="Google Shape;1725;p75"/>
          <p:cNvSpPr/>
          <p:nvPr/>
        </p:nvSpPr>
        <p:spPr>
          <a:xfrm flipH="1" rot="10800000">
            <a:off x="3474719" y="7772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6" name="Google Shape;1726;p75"/>
          <p:cNvSpPr/>
          <p:nvPr/>
        </p:nvSpPr>
        <p:spPr>
          <a:xfrm flipH="1" rot="10800000">
            <a:off x="3550919" y="670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7" name="Google Shape;1727;p75"/>
          <p:cNvSpPr/>
          <p:nvPr/>
        </p:nvSpPr>
        <p:spPr>
          <a:xfrm flipH="1" rot="10800000">
            <a:off x="3657600" y="1143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8" name="Google Shape;1728;p75"/>
          <p:cNvSpPr/>
          <p:nvPr/>
        </p:nvSpPr>
        <p:spPr>
          <a:xfrm flipH="1" rot="10800000">
            <a:off x="3550919" y="11582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9" name="Google Shape;1729;p75"/>
          <p:cNvSpPr/>
          <p:nvPr/>
        </p:nvSpPr>
        <p:spPr>
          <a:xfrm flipH="1" rot="10800000">
            <a:off x="3627119" y="1051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0" name="Google Shape;1730;p75"/>
          <p:cNvSpPr/>
          <p:nvPr/>
        </p:nvSpPr>
        <p:spPr>
          <a:xfrm flipH="1" rot="10800000">
            <a:off x="990600" y="1143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1" name="Google Shape;1731;p75"/>
          <p:cNvSpPr/>
          <p:nvPr/>
        </p:nvSpPr>
        <p:spPr>
          <a:xfrm flipH="1" rot="10800000">
            <a:off x="3474719" y="1325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2" name="Google Shape;1732;p75"/>
          <p:cNvSpPr/>
          <p:nvPr/>
        </p:nvSpPr>
        <p:spPr>
          <a:xfrm flipH="1" rot="10800000">
            <a:off x="3474719" y="10820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3" name="Google Shape;1733;p75"/>
          <p:cNvSpPr/>
          <p:nvPr/>
        </p:nvSpPr>
        <p:spPr>
          <a:xfrm flipH="1" rot="10800000">
            <a:off x="3550919" y="975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4" name="Google Shape;1734;p75"/>
          <p:cNvSpPr/>
          <p:nvPr/>
        </p:nvSpPr>
        <p:spPr>
          <a:xfrm flipH="1" rot="10800000">
            <a:off x="3810000" y="1066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5" name="Google Shape;1735;p75"/>
          <p:cNvSpPr/>
          <p:nvPr/>
        </p:nvSpPr>
        <p:spPr>
          <a:xfrm flipH="1" rot="10800000">
            <a:off x="4008119" y="4724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6" name="Google Shape;1736;p75"/>
          <p:cNvSpPr/>
          <p:nvPr/>
        </p:nvSpPr>
        <p:spPr>
          <a:xfrm flipH="1" rot="10800000">
            <a:off x="5212081" y="2087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7" name="Google Shape;1737;p75"/>
          <p:cNvSpPr/>
          <p:nvPr/>
        </p:nvSpPr>
        <p:spPr>
          <a:xfrm flipH="1" rot="10800000">
            <a:off x="3657600" y="594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8" name="Google Shape;1738;p75"/>
          <p:cNvSpPr/>
          <p:nvPr/>
        </p:nvSpPr>
        <p:spPr>
          <a:xfrm flipH="1" rot="10800000">
            <a:off x="3550919" y="5486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9" name="Google Shape;1739;p75"/>
          <p:cNvSpPr/>
          <p:nvPr/>
        </p:nvSpPr>
        <p:spPr>
          <a:xfrm flipH="1" rot="10800000">
            <a:off x="3627119" y="441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0" name="Google Shape;1740;p75"/>
          <p:cNvSpPr/>
          <p:nvPr/>
        </p:nvSpPr>
        <p:spPr>
          <a:xfrm flipH="1" rot="10800000">
            <a:off x="3733800" y="518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1" name="Google Shape;1741;p75"/>
          <p:cNvSpPr/>
          <p:nvPr/>
        </p:nvSpPr>
        <p:spPr>
          <a:xfrm flipH="1" rot="10800000">
            <a:off x="3733800" y="3962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2" name="Google Shape;1742;p75"/>
          <p:cNvSpPr/>
          <p:nvPr/>
        </p:nvSpPr>
        <p:spPr>
          <a:xfrm flipH="1" rot="10800000">
            <a:off x="3886200" y="3962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3" name="Google Shape;1743;p75"/>
          <p:cNvSpPr/>
          <p:nvPr/>
        </p:nvSpPr>
        <p:spPr>
          <a:xfrm flipH="1" rot="10800000">
            <a:off x="5090162"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4" name="Google Shape;1744;p75"/>
          <p:cNvSpPr/>
          <p:nvPr/>
        </p:nvSpPr>
        <p:spPr>
          <a:xfrm flipH="1" rot="10800000">
            <a:off x="4937762" y="2042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5" name="Google Shape;1745;p75"/>
          <p:cNvSpPr/>
          <p:nvPr/>
        </p:nvSpPr>
        <p:spPr>
          <a:xfrm flipH="1" rot="10800000">
            <a:off x="4983481" y="1935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6" name="Google Shape;1746;p75"/>
          <p:cNvSpPr/>
          <p:nvPr/>
        </p:nvSpPr>
        <p:spPr>
          <a:xfrm flipH="1" rot="10800000">
            <a:off x="3474719" y="4724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7" name="Google Shape;1747;p75"/>
          <p:cNvSpPr/>
          <p:nvPr/>
        </p:nvSpPr>
        <p:spPr>
          <a:xfrm flipH="1" rot="10800000">
            <a:off x="4678681" y="2087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8" name="Google Shape;1748;p75"/>
          <p:cNvSpPr/>
          <p:nvPr/>
        </p:nvSpPr>
        <p:spPr>
          <a:xfrm flipH="1" rot="10800000">
            <a:off x="4785362" y="2011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9" name="Google Shape;1749;p75"/>
          <p:cNvSpPr/>
          <p:nvPr/>
        </p:nvSpPr>
        <p:spPr>
          <a:xfrm flipH="1" rot="10800000">
            <a:off x="4953000"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0" name="Google Shape;1750;p75"/>
          <p:cNvSpPr/>
          <p:nvPr/>
        </p:nvSpPr>
        <p:spPr>
          <a:xfrm flipH="1" rot="10800000">
            <a:off x="3810000" y="990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1" name="Google Shape;1751;p75"/>
          <p:cNvSpPr/>
          <p:nvPr/>
        </p:nvSpPr>
        <p:spPr>
          <a:xfrm flipH="1" rot="10800000">
            <a:off x="1798319" y="1127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2" name="Google Shape;1752;p75"/>
          <p:cNvSpPr/>
          <p:nvPr/>
        </p:nvSpPr>
        <p:spPr>
          <a:xfrm flipH="1" rot="10800000">
            <a:off x="3886200" y="914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3" name="Google Shape;1753;p75"/>
          <p:cNvSpPr/>
          <p:nvPr/>
        </p:nvSpPr>
        <p:spPr>
          <a:xfrm flipH="1" rot="10800000">
            <a:off x="914400" y="990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4" name="Google Shape;1754;p75"/>
          <p:cNvSpPr/>
          <p:nvPr/>
        </p:nvSpPr>
        <p:spPr>
          <a:xfrm flipH="1" rot="10800000">
            <a:off x="1676400" y="1051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5" name="Google Shape;1755;p75"/>
          <p:cNvSpPr/>
          <p:nvPr/>
        </p:nvSpPr>
        <p:spPr>
          <a:xfrm flipH="1" rot="10800000">
            <a:off x="1752600" y="944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6" name="Google Shape;1756;p75"/>
          <p:cNvSpPr/>
          <p:nvPr/>
        </p:nvSpPr>
        <p:spPr>
          <a:xfrm flipH="1" rot="10800000">
            <a:off x="5288281" y="1965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7" name="Google Shape;1757;p75"/>
          <p:cNvSpPr/>
          <p:nvPr/>
        </p:nvSpPr>
        <p:spPr>
          <a:xfrm flipH="1" rot="10800000">
            <a:off x="5181600" y="19202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8" name="Google Shape;1758;p75"/>
          <p:cNvSpPr/>
          <p:nvPr/>
        </p:nvSpPr>
        <p:spPr>
          <a:xfrm flipH="1" rot="10800000">
            <a:off x="1645919" y="11582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9" name="Google Shape;1759;p75"/>
          <p:cNvSpPr/>
          <p:nvPr/>
        </p:nvSpPr>
        <p:spPr>
          <a:xfrm flipH="1" rot="10800000">
            <a:off x="1447800" y="1097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0" name="Google Shape;1760;p75"/>
          <p:cNvSpPr/>
          <p:nvPr/>
        </p:nvSpPr>
        <p:spPr>
          <a:xfrm flipH="1" rot="10800000">
            <a:off x="1447800" y="762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1" name="Google Shape;1761;p75"/>
          <p:cNvSpPr/>
          <p:nvPr/>
        </p:nvSpPr>
        <p:spPr>
          <a:xfrm flipH="1" rot="10800000">
            <a:off x="990600" y="990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2" name="Google Shape;1762;p75"/>
          <p:cNvSpPr/>
          <p:nvPr/>
        </p:nvSpPr>
        <p:spPr>
          <a:xfrm flipH="1" rot="10800000">
            <a:off x="1188719" y="685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3" name="Google Shape;1763;p75"/>
          <p:cNvSpPr/>
          <p:nvPr/>
        </p:nvSpPr>
        <p:spPr>
          <a:xfrm flipH="1" rot="10800000">
            <a:off x="1264919" y="685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4" name="Google Shape;1764;p75"/>
          <p:cNvSpPr/>
          <p:nvPr/>
        </p:nvSpPr>
        <p:spPr>
          <a:xfrm flipH="1" rot="10800000">
            <a:off x="4632962" y="1935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5" name="Google Shape;1765;p75"/>
          <p:cNvSpPr/>
          <p:nvPr/>
        </p:nvSpPr>
        <p:spPr>
          <a:xfrm flipH="1" rot="10800000">
            <a:off x="1143000" y="1097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6" name="Google Shape;1766;p75"/>
          <p:cNvSpPr/>
          <p:nvPr/>
        </p:nvSpPr>
        <p:spPr>
          <a:xfrm flipH="1" rot="10800000">
            <a:off x="1249681" y="1173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7" name="Google Shape;1767;p75"/>
          <p:cNvSpPr/>
          <p:nvPr/>
        </p:nvSpPr>
        <p:spPr>
          <a:xfrm flipH="1" rot="10800000">
            <a:off x="4831081" y="1889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8" name="Google Shape;1768;p75"/>
          <p:cNvSpPr/>
          <p:nvPr/>
        </p:nvSpPr>
        <p:spPr>
          <a:xfrm flipH="1" rot="10800000">
            <a:off x="1524000" y="975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9" name="Google Shape;1769;p75"/>
          <p:cNvSpPr/>
          <p:nvPr/>
        </p:nvSpPr>
        <p:spPr>
          <a:xfrm flipH="1" rot="10800000">
            <a:off x="1630681" y="899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0" name="Google Shape;1770;p75"/>
          <p:cNvSpPr/>
          <p:nvPr/>
        </p:nvSpPr>
        <p:spPr>
          <a:xfrm flipH="1" rot="10800000">
            <a:off x="990600" y="838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1" name="Google Shape;1771;p75"/>
          <p:cNvSpPr/>
          <p:nvPr/>
        </p:nvSpPr>
        <p:spPr>
          <a:xfrm flipH="1" rot="10800000">
            <a:off x="1325881" y="1021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2" name="Google Shape;1772;p75"/>
          <p:cNvSpPr/>
          <p:nvPr/>
        </p:nvSpPr>
        <p:spPr>
          <a:xfrm flipH="1" rot="10800000">
            <a:off x="1371600" y="792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3" name="Google Shape;1773;p75"/>
          <p:cNvSpPr/>
          <p:nvPr/>
        </p:nvSpPr>
        <p:spPr>
          <a:xfrm flipH="1" rot="10800000">
            <a:off x="1402081" y="899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4" name="Google Shape;1774;p75"/>
          <p:cNvSpPr/>
          <p:nvPr/>
        </p:nvSpPr>
        <p:spPr>
          <a:xfrm flipH="1" rot="10800000">
            <a:off x="1508762" y="822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5" name="Google Shape;1775;p75"/>
          <p:cNvSpPr/>
          <p:nvPr/>
        </p:nvSpPr>
        <p:spPr>
          <a:xfrm flipH="1" rot="10800000">
            <a:off x="1219200" y="944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6" name="Google Shape;1776;p75"/>
          <p:cNvSpPr/>
          <p:nvPr/>
        </p:nvSpPr>
        <p:spPr>
          <a:xfrm flipH="1" rot="10800000">
            <a:off x="1219200" y="822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7" name="Google Shape;1777;p75"/>
          <p:cNvSpPr/>
          <p:nvPr/>
        </p:nvSpPr>
        <p:spPr>
          <a:xfrm flipH="1" rot="10800000">
            <a:off x="1066800" y="716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8" name="Google Shape;1778;p75"/>
          <p:cNvSpPr/>
          <p:nvPr/>
        </p:nvSpPr>
        <p:spPr>
          <a:xfrm flipH="1" rot="10800000">
            <a:off x="5486400" y="1676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9" name="Google Shape;1779;p75"/>
          <p:cNvSpPr/>
          <p:nvPr/>
        </p:nvSpPr>
        <p:spPr>
          <a:xfrm flipH="1" rot="10800000">
            <a:off x="2621281" y="1097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0" name="Google Shape;1780;p75"/>
          <p:cNvSpPr/>
          <p:nvPr/>
        </p:nvSpPr>
        <p:spPr>
          <a:xfrm flipH="1" rot="10800000">
            <a:off x="2849881" y="1402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1" name="Google Shape;1781;p75"/>
          <p:cNvSpPr/>
          <p:nvPr/>
        </p:nvSpPr>
        <p:spPr>
          <a:xfrm flipH="1" rot="10800000">
            <a:off x="2743200" y="1356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2" name="Google Shape;1782;p75"/>
          <p:cNvSpPr/>
          <p:nvPr/>
        </p:nvSpPr>
        <p:spPr>
          <a:xfrm flipH="1" rot="10800000">
            <a:off x="2819400" y="1249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3" name="Google Shape;1783;p75"/>
          <p:cNvSpPr/>
          <p:nvPr/>
        </p:nvSpPr>
        <p:spPr>
          <a:xfrm flipH="1" rot="10800000">
            <a:off x="2926081" y="1325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4" name="Google Shape;1784;p75"/>
          <p:cNvSpPr/>
          <p:nvPr/>
        </p:nvSpPr>
        <p:spPr>
          <a:xfrm flipH="1" rot="10800000">
            <a:off x="2926081" y="1203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5" name="Google Shape;1785;p75"/>
          <p:cNvSpPr/>
          <p:nvPr/>
        </p:nvSpPr>
        <p:spPr>
          <a:xfrm flipH="1" rot="10800000">
            <a:off x="3276600" y="1295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6" name="Google Shape;1786;p75"/>
          <p:cNvSpPr/>
          <p:nvPr/>
        </p:nvSpPr>
        <p:spPr>
          <a:xfrm flipH="1" rot="10800000">
            <a:off x="3276600" y="1447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7" name="Google Shape;1787;p75"/>
          <p:cNvSpPr/>
          <p:nvPr/>
        </p:nvSpPr>
        <p:spPr>
          <a:xfrm flipH="1" rot="10800000">
            <a:off x="5105400" y="1752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8" name="Google Shape;1788;p75"/>
          <p:cNvSpPr/>
          <p:nvPr/>
        </p:nvSpPr>
        <p:spPr>
          <a:xfrm flipH="1" rot="10800000">
            <a:off x="5257800"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9" name="Google Shape;1789;p75"/>
          <p:cNvSpPr/>
          <p:nvPr/>
        </p:nvSpPr>
        <p:spPr>
          <a:xfrm flipH="1" rot="10800000">
            <a:off x="5410200"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0" name="Google Shape;1790;p75"/>
          <p:cNvSpPr/>
          <p:nvPr/>
        </p:nvSpPr>
        <p:spPr>
          <a:xfrm flipH="1" rot="10800000">
            <a:off x="2743200" y="1173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1" name="Google Shape;1791;p75"/>
          <p:cNvSpPr/>
          <p:nvPr/>
        </p:nvSpPr>
        <p:spPr>
          <a:xfrm flipH="1" rot="10800000">
            <a:off x="2743200"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2" name="Google Shape;1792;p75"/>
          <p:cNvSpPr/>
          <p:nvPr/>
        </p:nvSpPr>
        <p:spPr>
          <a:xfrm flipH="1" rot="10800000">
            <a:off x="2743200" y="1661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3" name="Google Shape;1793;p75"/>
          <p:cNvSpPr/>
          <p:nvPr/>
        </p:nvSpPr>
        <p:spPr>
          <a:xfrm flipH="1" rot="10800000">
            <a:off x="2819400" y="1554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4" name="Google Shape;1794;p75"/>
          <p:cNvSpPr/>
          <p:nvPr/>
        </p:nvSpPr>
        <p:spPr>
          <a:xfrm flipH="1" rot="10800000">
            <a:off x="2514600" y="609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5" name="Google Shape;1795;p75"/>
          <p:cNvSpPr/>
          <p:nvPr/>
        </p:nvSpPr>
        <p:spPr>
          <a:xfrm flipH="1" rot="10800000">
            <a:off x="2667000"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6" name="Google Shape;1796;p75"/>
          <p:cNvSpPr/>
          <p:nvPr/>
        </p:nvSpPr>
        <p:spPr>
          <a:xfrm flipH="1" rot="10800000">
            <a:off x="2667000" y="1584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7" name="Google Shape;1797;p75"/>
          <p:cNvSpPr/>
          <p:nvPr/>
        </p:nvSpPr>
        <p:spPr>
          <a:xfrm flipH="1" rot="10800000">
            <a:off x="2743200" y="1478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8" name="Google Shape;1798;p75"/>
          <p:cNvSpPr/>
          <p:nvPr/>
        </p:nvSpPr>
        <p:spPr>
          <a:xfrm flipH="1" rot="10800000">
            <a:off x="3383281" y="868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9" name="Google Shape;1799;p75"/>
          <p:cNvSpPr/>
          <p:nvPr/>
        </p:nvSpPr>
        <p:spPr>
          <a:xfrm flipH="1" rot="10800000">
            <a:off x="5257800"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0" name="Google Shape;1800;p75"/>
          <p:cNvSpPr/>
          <p:nvPr/>
        </p:nvSpPr>
        <p:spPr>
          <a:xfrm flipH="1" rot="10800000">
            <a:off x="3276600" y="868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1" name="Google Shape;1801;p75"/>
          <p:cNvSpPr/>
          <p:nvPr/>
        </p:nvSpPr>
        <p:spPr>
          <a:xfrm flipH="1" rot="10800000">
            <a:off x="2849881" y="1097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2" name="Google Shape;1802;p75"/>
          <p:cNvSpPr/>
          <p:nvPr/>
        </p:nvSpPr>
        <p:spPr>
          <a:xfrm flipH="1" rot="10800000">
            <a:off x="2743200" y="1051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3" name="Google Shape;1803;p75"/>
          <p:cNvSpPr/>
          <p:nvPr/>
        </p:nvSpPr>
        <p:spPr>
          <a:xfrm flipH="1" rot="10800000">
            <a:off x="2819400" y="944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4" name="Google Shape;1804;p75"/>
          <p:cNvSpPr/>
          <p:nvPr/>
        </p:nvSpPr>
        <p:spPr>
          <a:xfrm flipH="1" rot="10800000">
            <a:off x="5181600" y="1600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5" name="Google Shape;1805;p75"/>
          <p:cNvSpPr/>
          <p:nvPr/>
        </p:nvSpPr>
        <p:spPr>
          <a:xfrm flipH="1" rot="10800000">
            <a:off x="1371600" y="2133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6" name="Google Shape;1806;p75"/>
          <p:cNvSpPr/>
          <p:nvPr/>
        </p:nvSpPr>
        <p:spPr>
          <a:xfrm flipH="1" rot="10800000">
            <a:off x="2209800" y="609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7" name="Google Shape;1807;p75"/>
          <p:cNvSpPr/>
          <p:nvPr/>
        </p:nvSpPr>
        <p:spPr>
          <a:xfrm flipH="1" rot="10800000">
            <a:off x="1524000" y="24384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8" name="Google Shape;1808;p75"/>
          <p:cNvSpPr/>
          <p:nvPr/>
        </p:nvSpPr>
        <p:spPr>
          <a:xfrm flipH="1" rot="10800000">
            <a:off x="1371600" y="1981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9" name="Google Shape;1809;p75"/>
          <p:cNvSpPr/>
          <p:nvPr/>
        </p:nvSpPr>
        <p:spPr>
          <a:xfrm flipH="1" rot="10800000">
            <a:off x="1447800" y="1905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0" name="Google Shape;1810;p75"/>
          <p:cNvSpPr/>
          <p:nvPr/>
        </p:nvSpPr>
        <p:spPr>
          <a:xfrm flipH="1" rot="10800000">
            <a:off x="2667000" y="975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1" name="Google Shape;1811;p75"/>
          <p:cNvSpPr/>
          <p:nvPr/>
        </p:nvSpPr>
        <p:spPr>
          <a:xfrm flipH="1" rot="10800000">
            <a:off x="2743200" y="868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2" name="Google Shape;1812;p75"/>
          <p:cNvSpPr/>
          <p:nvPr/>
        </p:nvSpPr>
        <p:spPr>
          <a:xfrm flipH="1" rot="10800000">
            <a:off x="1371600" y="1143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3" name="Google Shape;1813;p75"/>
          <p:cNvSpPr/>
          <p:nvPr/>
        </p:nvSpPr>
        <p:spPr>
          <a:xfrm flipH="1" rot="10800000">
            <a:off x="3398519" y="670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4" name="Google Shape;1814;p75"/>
          <p:cNvSpPr/>
          <p:nvPr/>
        </p:nvSpPr>
        <p:spPr>
          <a:xfrm flipH="1" rot="10800000">
            <a:off x="3474719" y="563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5" name="Google Shape;1815;p75"/>
          <p:cNvSpPr/>
          <p:nvPr/>
        </p:nvSpPr>
        <p:spPr>
          <a:xfrm flipH="1" rot="10800000">
            <a:off x="3322319" y="5943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6" name="Google Shape;1816;p75"/>
          <p:cNvSpPr/>
          <p:nvPr/>
        </p:nvSpPr>
        <p:spPr>
          <a:xfrm flipH="1" rot="10800000">
            <a:off x="3398519" y="487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7" name="Google Shape;1817;p75"/>
          <p:cNvSpPr/>
          <p:nvPr/>
        </p:nvSpPr>
        <p:spPr>
          <a:xfrm flipH="1" rot="10800000">
            <a:off x="2438400" y="457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8" name="Google Shape;1818;p75"/>
          <p:cNvSpPr/>
          <p:nvPr/>
        </p:nvSpPr>
        <p:spPr>
          <a:xfrm flipH="1" rot="10800000">
            <a:off x="3200400" y="5181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9" name="Google Shape;1819;p75"/>
          <p:cNvSpPr/>
          <p:nvPr/>
        </p:nvSpPr>
        <p:spPr>
          <a:xfrm flipH="1" rot="10800000">
            <a:off x="3276600" y="411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0" name="Google Shape;1820;p75"/>
          <p:cNvSpPr/>
          <p:nvPr/>
        </p:nvSpPr>
        <p:spPr>
          <a:xfrm flipH="1" rot="10800000">
            <a:off x="3352800" y="746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1" name="Google Shape;1821;p75"/>
          <p:cNvSpPr/>
          <p:nvPr/>
        </p:nvSpPr>
        <p:spPr>
          <a:xfrm flipH="1" rot="10800000">
            <a:off x="3246119" y="7010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2" name="Google Shape;1822;p75"/>
          <p:cNvSpPr/>
          <p:nvPr/>
        </p:nvSpPr>
        <p:spPr>
          <a:xfrm flipH="1" rot="10800000">
            <a:off x="3169919" y="624843"/>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3" name="Google Shape;1823;p75"/>
          <p:cNvSpPr/>
          <p:nvPr/>
        </p:nvSpPr>
        <p:spPr>
          <a:xfrm flipH="1" rot="10800000">
            <a:off x="2971800" y="5638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4" name="Google Shape;1824;p75"/>
          <p:cNvSpPr/>
          <p:nvPr/>
        </p:nvSpPr>
        <p:spPr>
          <a:xfrm flipH="1" rot="10800000">
            <a:off x="2971800" y="228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5" name="Google Shape;1825;p75"/>
          <p:cNvSpPr/>
          <p:nvPr/>
        </p:nvSpPr>
        <p:spPr>
          <a:xfrm flipH="1" rot="10800000">
            <a:off x="2514600" y="457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6" name="Google Shape;1826;p75"/>
          <p:cNvSpPr/>
          <p:nvPr/>
        </p:nvSpPr>
        <p:spPr>
          <a:xfrm flipH="1" rot="10800000">
            <a:off x="1600200" y="22860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7" name="Google Shape;1827;p75"/>
          <p:cNvSpPr/>
          <p:nvPr/>
        </p:nvSpPr>
        <p:spPr>
          <a:xfrm flipH="1" rot="10800000">
            <a:off x="1371600" y="13716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8" name="Google Shape;1828;p75"/>
          <p:cNvSpPr/>
          <p:nvPr/>
        </p:nvSpPr>
        <p:spPr>
          <a:xfrm flipH="1" rot="10800000">
            <a:off x="2697481" y="7162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9" name="Google Shape;1829;p75"/>
          <p:cNvSpPr/>
          <p:nvPr/>
        </p:nvSpPr>
        <p:spPr>
          <a:xfrm flipH="1" rot="10800000">
            <a:off x="1371600" y="1219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0" name="Google Shape;1830;p75"/>
          <p:cNvSpPr/>
          <p:nvPr/>
        </p:nvSpPr>
        <p:spPr>
          <a:xfrm flipH="1" rot="10800000">
            <a:off x="2773681" y="640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1" name="Google Shape;1831;p75"/>
          <p:cNvSpPr/>
          <p:nvPr/>
        </p:nvSpPr>
        <p:spPr>
          <a:xfrm flipH="1" rot="10800000">
            <a:off x="2895600" y="670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2" name="Google Shape;1832;p75"/>
          <p:cNvSpPr/>
          <p:nvPr/>
        </p:nvSpPr>
        <p:spPr>
          <a:xfrm flipH="1" rot="10800000">
            <a:off x="3048000" y="4419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3" name="Google Shape;1833;p75"/>
          <p:cNvSpPr/>
          <p:nvPr/>
        </p:nvSpPr>
        <p:spPr>
          <a:xfrm flipH="1" rot="10800000">
            <a:off x="3154681" y="365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4" name="Google Shape;1834;p75"/>
          <p:cNvSpPr/>
          <p:nvPr/>
        </p:nvSpPr>
        <p:spPr>
          <a:xfrm flipH="1" rot="10800000">
            <a:off x="1524000" y="18288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5" name="Google Shape;1835;p75"/>
          <p:cNvSpPr/>
          <p:nvPr/>
        </p:nvSpPr>
        <p:spPr>
          <a:xfrm flipH="1" rot="10800000">
            <a:off x="2849881" y="4876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6" name="Google Shape;1836;p75"/>
          <p:cNvSpPr/>
          <p:nvPr/>
        </p:nvSpPr>
        <p:spPr>
          <a:xfrm flipH="1" rot="10800000">
            <a:off x="2895600" y="2590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7" name="Google Shape;1837;p75"/>
          <p:cNvSpPr/>
          <p:nvPr/>
        </p:nvSpPr>
        <p:spPr>
          <a:xfrm flipH="1" rot="10800000">
            <a:off x="2926081" y="3657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8" name="Google Shape;1838;p75"/>
          <p:cNvSpPr/>
          <p:nvPr/>
        </p:nvSpPr>
        <p:spPr>
          <a:xfrm flipH="1" rot="10800000">
            <a:off x="3032762" y="289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9" name="Google Shape;1839;p75"/>
          <p:cNvSpPr/>
          <p:nvPr/>
        </p:nvSpPr>
        <p:spPr>
          <a:xfrm flipH="1" rot="10800000">
            <a:off x="2743200" y="411481"/>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0" name="Google Shape;1840;p75"/>
          <p:cNvSpPr/>
          <p:nvPr/>
        </p:nvSpPr>
        <p:spPr>
          <a:xfrm flipH="1" rot="10800000">
            <a:off x="2743200" y="289562"/>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1" name="Google Shape;1841;p75"/>
          <p:cNvSpPr/>
          <p:nvPr/>
        </p:nvSpPr>
        <p:spPr>
          <a:xfrm flipH="1" rot="10800000">
            <a:off x="1524000" y="1981200"/>
            <a:ext cx="45719" cy="45719"/>
          </a:xfrm>
          <a:prstGeom prst="star5">
            <a:avLst>
              <a:gd fmla="val 19098" name="adj"/>
              <a:gd fmla="val 105146" name="hf"/>
              <a:gd fmla="val 110557" name="vf"/>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2" name="Google Shape;1842;p75"/>
          <p:cNvSpPr txBox="1"/>
          <p:nvPr/>
        </p:nvSpPr>
        <p:spPr>
          <a:xfrm>
            <a:off x="228600" y="5486400"/>
            <a:ext cx="8458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IF WE INSTALL THE </a:t>
            </a:r>
            <a:r>
              <a:rPr b="1" lang="en-IN" sz="1800">
                <a:solidFill>
                  <a:schemeClr val="dk1"/>
                </a:solidFill>
                <a:latin typeface="Calibri"/>
                <a:ea typeface="Calibri"/>
                <a:cs typeface="Calibri"/>
                <a:sym typeface="Calibri"/>
              </a:rPr>
              <a:t>HYBRID T&amp;T SYSTEM</a:t>
            </a:r>
            <a:r>
              <a:rPr lang="en-IN" sz="1800">
                <a:solidFill>
                  <a:schemeClr val="dk1"/>
                </a:solidFill>
                <a:latin typeface="Calibri"/>
                <a:ea typeface="Calibri"/>
                <a:cs typeface="Calibri"/>
                <a:sym typeface="Calibri"/>
              </a:rPr>
              <a:t> IN WHOLE WORLD THEN WE CAN REDUCE THE USAGE OF </a:t>
            </a:r>
            <a:r>
              <a:rPr b="1" lang="en-IN" sz="1800">
                <a:solidFill>
                  <a:schemeClr val="dk1"/>
                </a:solidFill>
                <a:latin typeface="Calibri"/>
                <a:ea typeface="Calibri"/>
                <a:cs typeface="Calibri"/>
                <a:sym typeface="Calibri"/>
              </a:rPr>
              <a:t>COAL POWERED ELECTRICITY GENERATORS </a:t>
            </a:r>
            <a:r>
              <a:rPr lang="en-IN" sz="1800">
                <a:solidFill>
                  <a:schemeClr val="dk1"/>
                </a:solidFill>
                <a:latin typeface="Calibri"/>
                <a:ea typeface="Calibri"/>
                <a:cs typeface="Calibri"/>
                <a:sym typeface="Calibri"/>
              </a:rPr>
              <a:t> THERE BY REDUCING THE USAGE OF COAL . THIS WOULD REDUCE THE </a:t>
            </a:r>
            <a:r>
              <a:rPr b="1" lang="en-IN" sz="1800">
                <a:solidFill>
                  <a:schemeClr val="dk1"/>
                </a:solidFill>
                <a:latin typeface="Calibri"/>
                <a:ea typeface="Calibri"/>
                <a:cs typeface="Calibri"/>
                <a:sym typeface="Calibri"/>
              </a:rPr>
              <a:t>RATE OF GLOBAL WARMING. AND HENCE TOWARDS A SAFER ECOSYSTEM.</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2"/>
                                        </p:tgtEl>
                                        <p:attrNameLst>
                                          <p:attrName>style.visibility</p:attrName>
                                        </p:attrNameLst>
                                      </p:cBhvr>
                                      <p:to>
                                        <p:strVal val="visible"/>
                                      </p:to>
                                    </p:set>
                                    <p:animEffect filter="fade" transition="in">
                                      <p:cBhvr>
                                        <p:cTn dur="500"/>
                                        <p:tgtEl>
                                          <p:spTgt spid="1112"/>
                                        </p:tgtEl>
                                      </p:cBhvr>
                                    </p:animEffect>
                                  </p:childTnLst>
                                </p:cTn>
                              </p:par>
                            </p:childTnLst>
                          </p:cTn>
                        </p:par>
                        <p:par>
                          <p:cTn fill="hold">
                            <p:stCondLst>
                              <p:cond delay="500"/>
                            </p:stCondLst>
                            <p:childTnLst>
                              <p:par>
                                <p:cTn fill="hold" nodeType="afterEffect" presetClass="entr" presetID="1" presetSubtype="0">
                                  <p:stCondLst>
                                    <p:cond delay="100"/>
                                  </p:stCondLst>
                                  <p:childTnLst>
                                    <p:set>
                                      <p:cBhvr>
                                        <p:cTn dur="1" fill="hold">
                                          <p:stCondLst>
                                            <p:cond delay="0"/>
                                          </p:stCondLst>
                                        </p:cTn>
                                        <p:tgtEl>
                                          <p:spTgt spid="1113"/>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 presetSubtype="0">
                                  <p:stCondLst>
                                    <p:cond delay="100"/>
                                  </p:stCondLst>
                                  <p:childTnLst>
                                    <p:set>
                                      <p:cBhvr>
                                        <p:cTn dur="1" fill="hold">
                                          <p:stCondLst>
                                            <p:cond delay="0"/>
                                          </p:stCondLst>
                                        </p:cTn>
                                        <p:tgtEl>
                                          <p:spTgt spid="1114"/>
                                        </p:tgtEl>
                                        <p:attrNameLst>
                                          <p:attrName>style.visibility</p:attrName>
                                        </p:attrNameLst>
                                      </p:cBhvr>
                                      <p:to>
                                        <p:strVal val="visible"/>
                                      </p:to>
                                    </p:set>
                                  </p:childTnLst>
                                </p:cTn>
                              </p:par>
                            </p:childTnLst>
                          </p:cTn>
                        </p:par>
                        <p:par>
                          <p:cTn fill="hold">
                            <p:stCondLst>
                              <p:cond delay="502"/>
                            </p:stCondLst>
                            <p:childTnLst>
                              <p:par>
                                <p:cTn fill="hold" nodeType="afterEffect" presetClass="entr" presetID="1" presetSubtype="0">
                                  <p:stCondLst>
                                    <p:cond delay="100"/>
                                  </p:stCondLst>
                                  <p:childTnLst>
                                    <p:set>
                                      <p:cBhvr>
                                        <p:cTn dur="1" fill="hold">
                                          <p:stCondLst>
                                            <p:cond delay="0"/>
                                          </p:stCondLst>
                                        </p:cTn>
                                        <p:tgtEl>
                                          <p:spTgt spid="1115"/>
                                        </p:tgtEl>
                                        <p:attrNameLst>
                                          <p:attrName>style.visibility</p:attrName>
                                        </p:attrNameLst>
                                      </p:cBhvr>
                                      <p:to>
                                        <p:strVal val="visible"/>
                                      </p:to>
                                    </p:set>
                                  </p:childTnLst>
                                </p:cTn>
                              </p:par>
                            </p:childTnLst>
                          </p:cTn>
                        </p:par>
                        <p:par>
                          <p:cTn fill="hold">
                            <p:stCondLst>
                              <p:cond delay="503"/>
                            </p:stCondLst>
                            <p:childTnLst>
                              <p:par>
                                <p:cTn fill="hold" nodeType="afterEffect" presetClass="entr" presetID="1" presetSubtype="0">
                                  <p:stCondLst>
                                    <p:cond delay="100"/>
                                  </p:stCondLst>
                                  <p:childTnLst>
                                    <p:set>
                                      <p:cBhvr>
                                        <p:cTn dur="1" fill="hold">
                                          <p:stCondLst>
                                            <p:cond delay="0"/>
                                          </p:stCondLst>
                                        </p:cTn>
                                        <p:tgtEl>
                                          <p:spTgt spid="1116"/>
                                        </p:tgtEl>
                                        <p:attrNameLst>
                                          <p:attrName>style.visibility</p:attrName>
                                        </p:attrNameLst>
                                      </p:cBhvr>
                                      <p:to>
                                        <p:strVal val="visible"/>
                                      </p:to>
                                    </p:set>
                                  </p:childTnLst>
                                </p:cTn>
                              </p:par>
                            </p:childTnLst>
                          </p:cTn>
                        </p:par>
                        <p:par>
                          <p:cTn fill="hold">
                            <p:stCondLst>
                              <p:cond delay="504"/>
                            </p:stCondLst>
                            <p:childTnLst>
                              <p:par>
                                <p:cTn fill="hold" nodeType="afterEffect" presetClass="entr" presetID="1" presetSubtype="0">
                                  <p:stCondLst>
                                    <p:cond delay="100"/>
                                  </p:stCondLst>
                                  <p:childTnLst>
                                    <p:set>
                                      <p:cBhvr>
                                        <p:cTn dur="1" fill="hold">
                                          <p:stCondLst>
                                            <p:cond delay="0"/>
                                          </p:stCondLst>
                                        </p:cTn>
                                        <p:tgtEl>
                                          <p:spTgt spid="1117"/>
                                        </p:tgtEl>
                                        <p:attrNameLst>
                                          <p:attrName>style.visibility</p:attrName>
                                        </p:attrNameLst>
                                      </p:cBhvr>
                                      <p:to>
                                        <p:strVal val="visible"/>
                                      </p:to>
                                    </p:set>
                                  </p:childTnLst>
                                </p:cTn>
                              </p:par>
                            </p:childTnLst>
                          </p:cTn>
                        </p:par>
                        <p:par>
                          <p:cTn fill="hold">
                            <p:stCondLst>
                              <p:cond delay="505"/>
                            </p:stCondLst>
                            <p:childTnLst>
                              <p:par>
                                <p:cTn fill="hold" nodeType="afterEffect" presetClass="entr" presetID="1" presetSubtype="0">
                                  <p:stCondLst>
                                    <p:cond delay="100"/>
                                  </p:stCondLst>
                                  <p:childTnLst>
                                    <p:set>
                                      <p:cBhvr>
                                        <p:cTn dur="1" fill="hold">
                                          <p:stCondLst>
                                            <p:cond delay="0"/>
                                          </p:stCondLst>
                                        </p:cTn>
                                        <p:tgtEl>
                                          <p:spTgt spid="1118"/>
                                        </p:tgtEl>
                                        <p:attrNameLst>
                                          <p:attrName>style.visibility</p:attrName>
                                        </p:attrNameLst>
                                      </p:cBhvr>
                                      <p:to>
                                        <p:strVal val="visible"/>
                                      </p:to>
                                    </p:set>
                                  </p:childTnLst>
                                </p:cTn>
                              </p:par>
                            </p:childTnLst>
                          </p:cTn>
                        </p:par>
                        <p:par>
                          <p:cTn fill="hold">
                            <p:stCondLst>
                              <p:cond delay="506"/>
                            </p:stCondLst>
                            <p:childTnLst>
                              <p:par>
                                <p:cTn fill="hold" nodeType="afterEffect" presetClass="entr" presetID="1" presetSubtype="0">
                                  <p:stCondLst>
                                    <p:cond delay="100"/>
                                  </p:stCondLst>
                                  <p:childTnLst>
                                    <p:set>
                                      <p:cBhvr>
                                        <p:cTn dur="1" fill="hold">
                                          <p:stCondLst>
                                            <p:cond delay="0"/>
                                          </p:stCondLst>
                                        </p:cTn>
                                        <p:tgtEl>
                                          <p:spTgt spid="1119"/>
                                        </p:tgtEl>
                                        <p:attrNameLst>
                                          <p:attrName>style.visibility</p:attrName>
                                        </p:attrNameLst>
                                      </p:cBhvr>
                                      <p:to>
                                        <p:strVal val="visible"/>
                                      </p:to>
                                    </p:set>
                                  </p:childTnLst>
                                </p:cTn>
                              </p:par>
                            </p:childTnLst>
                          </p:cTn>
                        </p:par>
                        <p:par>
                          <p:cTn fill="hold">
                            <p:stCondLst>
                              <p:cond delay="507"/>
                            </p:stCondLst>
                            <p:childTnLst>
                              <p:par>
                                <p:cTn fill="hold" nodeType="afterEffect" presetClass="entr" presetID="1" presetSubtype="0">
                                  <p:stCondLst>
                                    <p:cond delay="100"/>
                                  </p:stCondLst>
                                  <p:childTnLst>
                                    <p:set>
                                      <p:cBhvr>
                                        <p:cTn dur="1" fill="hold">
                                          <p:stCondLst>
                                            <p:cond delay="0"/>
                                          </p:stCondLst>
                                        </p:cTn>
                                        <p:tgtEl>
                                          <p:spTgt spid="1120"/>
                                        </p:tgtEl>
                                        <p:attrNameLst>
                                          <p:attrName>style.visibility</p:attrName>
                                        </p:attrNameLst>
                                      </p:cBhvr>
                                      <p:to>
                                        <p:strVal val="visible"/>
                                      </p:to>
                                    </p:set>
                                  </p:childTnLst>
                                </p:cTn>
                              </p:par>
                            </p:childTnLst>
                          </p:cTn>
                        </p:par>
                        <p:par>
                          <p:cTn fill="hold">
                            <p:stCondLst>
                              <p:cond delay="508"/>
                            </p:stCondLst>
                            <p:childTnLst>
                              <p:par>
                                <p:cTn fill="hold" nodeType="afterEffect" presetClass="entr" presetID="1" presetSubtype="0">
                                  <p:stCondLst>
                                    <p:cond delay="100"/>
                                  </p:stCondLst>
                                  <p:childTnLst>
                                    <p:set>
                                      <p:cBhvr>
                                        <p:cTn dur="1" fill="hold">
                                          <p:stCondLst>
                                            <p:cond delay="0"/>
                                          </p:stCondLst>
                                        </p:cTn>
                                        <p:tgtEl>
                                          <p:spTgt spid="1121"/>
                                        </p:tgtEl>
                                        <p:attrNameLst>
                                          <p:attrName>style.visibility</p:attrName>
                                        </p:attrNameLst>
                                      </p:cBhvr>
                                      <p:to>
                                        <p:strVal val="visible"/>
                                      </p:to>
                                    </p:set>
                                  </p:childTnLst>
                                </p:cTn>
                              </p:par>
                            </p:childTnLst>
                          </p:cTn>
                        </p:par>
                        <p:par>
                          <p:cTn fill="hold">
                            <p:stCondLst>
                              <p:cond delay="509"/>
                            </p:stCondLst>
                            <p:childTnLst>
                              <p:par>
                                <p:cTn fill="hold" nodeType="afterEffect" presetClass="entr" presetID="1" presetSubtype="0">
                                  <p:stCondLst>
                                    <p:cond delay="100"/>
                                  </p:stCondLst>
                                  <p:childTnLst>
                                    <p:set>
                                      <p:cBhvr>
                                        <p:cTn dur="1" fill="hold">
                                          <p:stCondLst>
                                            <p:cond delay="0"/>
                                          </p:stCondLst>
                                        </p:cTn>
                                        <p:tgtEl>
                                          <p:spTgt spid="1122"/>
                                        </p:tgtEl>
                                        <p:attrNameLst>
                                          <p:attrName>style.visibility</p:attrName>
                                        </p:attrNameLst>
                                      </p:cBhvr>
                                      <p:to>
                                        <p:strVal val="visible"/>
                                      </p:to>
                                    </p:set>
                                  </p:childTnLst>
                                </p:cTn>
                              </p:par>
                            </p:childTnLst>
                          </p:cTn>
                        </p:par>
                        <p:par>
                          <p:cTn fill="hold">
                            <p:stCondLst>
                              <p:cond delay="510"/>
                            </p:stCondLst>
                            <p:childTnLst>
                              <p:par>
                                <p:cTn fill="hold" nodeType="afterEffect" presetClass="entr" presetID="1" presetSubtype="0">
                                  <p:stCondLst>
                                    <p:cond delay="100"/>
                                  </p:stCondLst>
                                  <p:childTnLst>
                                    <p:set>
                                      <p:cBhvr>
                                        <p:cTn dur="1" fill="hold">
                                          <p:stCondLst>
                                            <p:cond delay="0"/>
                                          </p:stCondLst>
                                        </p:cTn>
                                        <p:tgtEl>
                                          <p:spTgt spid="1123"/>
                                        </p:tgtEl>
                                        <p:attrNameLst>
                                          <p:attrName>style.visibility</p:attrName>
                                        </p:attrNameLst>
                                      </p:cBhvr>
                                      <p:to>
                                        <p:strVal val="visible"/>
                                      </p:to>
                                    </p:set>
                                  </p:childTnLst>
                                </p:cTn>
                              </p:par>
                            </p:childTnLst>
                          </p:cTn>
                        </p:par>
                        <p:par>
                          <p:cTn fill="hold">
                            <p:stCondLst>
                              <p:cond delay="511"/>
                            </p:stCondLst>
                            <p:childTnLst>
                              <p:par>
                                <p:cTn fill="hold" nodeType="afterEffect" presetClass="entr" presetID="1" presetSubtype="0">
                                  <p:stCondLst>
                                    <p:cond delay="100"/>
                                  </p:stCondLst>
                                  <p:childTnLst>
                                    <p:set>
                                      <p:cBhvr>
                                        <p:cTn dur="1" fill="hold">
                                          <p:stCondLst>
                                            <p:cond delay="0"/>
                                          </p:stCondLst>
                                        </p:cTn>
                                        <p:tgtEl>
                                          <p:spTgt spid="1124"/>
                                        </p:tgtEl>
                                        <p:attrNameLst>
                                          <p:attrName>style.visibility</p:attrName>
                                        </p:attrNameLst>
                                      </p:cBhvr>
                                      <p:to>
                                        <p:strVal val="visible"/>
                                      </p:to>
                                    </p:set>
                                  </p:childTnLst>
                                </p:cTn>
                              </p:par>
                            </p:childTnLst>
                          </p:cTn>
                        </p:par>
                        <p:par>
                          <p:cTn fill="hold">
                            <p:stCondLst>
                              <p:cond delay="512"/>
                            </p:stCondLst>
                            <p:childTnLst>
                              <p:par>
                                <p:cTn fill="hold" nodeType="afterEffect" presetClass="entr" presetID="1" presetSubtype="0">
                                  <p:stCondLst>
                                    <p:cond delay="100"/>
                                  </p:stCondLst>
                                  <p:childTnLst>
                                    <p:set>
                                      <p:cBhvr>
                                        <p:cTn dur="1" fill="hold">
                                          <p:stCondLst>
                                            <p:cond delay="0"/>
                                          </p:stCondLst>
                                        </p:cTn>
                                        <p:tgtEl>
                                          <p:spTgt spid="1125"/>
                                        </p:tgtEl>
                                        <p:attrNameLst>
                                          <p:attrName>style.visibility</p:attrName>
                                        </p:attrNameLst>
                                      </p:cBhvr>
                                      <p:to>
                                        <p:strVal val="visible"/>
                                      </p:to>
                                    </p:set>
                                  </p:childTnLst>
                                </p:cTn>
                              </p:par>
                            </p:childTnLst>
                          </p:cTn>
                        </p:par>
                        <p:par>
                          <p:cTn fill="hold">
                            <p:stCondLst>
                              <p:cond delay="513"/>
                            </p:stCondLst>
                            <p:childTnLst>
                              <p:par>
                                <p:cTn fill="hold" nodeType="afterEffect" presetClass="entr" presetID="1" presetSubtype="0">
                                  <p:stCondLst>
                                    <p:cond delay="100"/>
                                  </p:stCondLst>
                                  <p:childTnLst>
                                    <p:set>
                                      <p:cBhvr>
                                        <p:cTn dur="1" fill="hold">
                                          <p:stCondLst>
                                            <p:cond delay="0"/>
                                          </p:stCondLst>
                                        </p:cTn>
                                        <p:tgtEl>
                                          <p:spTgt spid="1126"/>
                                        </p:tgtEl>
                                        <p:attrNameLst>
                                          <p:attrName>style.visibility</p:attrName>
                                        </p:attrNameLst>
                                      </p:cBhvr>
                                      <p:to>
                                        <p:strVal val="visible"/>
                                      </p:to>
                                    </p:set>
                                  </p:childTnLst>
                                </p:cTn>
                              </p:par>
                            </p:childTnLst>
                          </p:cTn>
                        </p:par>
                        <p:par>
                          <p:cTn fill="hold">
                            <p:stCondLst>
                              <p:cond delay="514"/>
                            </p:stCondLst>
                            <p:childTnLst>
                              <p:par>
                                <p:cTn fill="hold" nodeType="afterEffect" presetClass="entr" presetID="1" presetSubtype="0">
                                  <p:stCondLst>
                                    <p:cond delay="100"/>
                                  </p:stCondLst>
                                  <p:childTnLst>
                                    <p:set>
                                      <p:cBhvr>
                                        <p:cTn dur="1" fill="hold">
                                          <p:stCondLst>
                                            <p:cond delay="0"/>
                                          </p:stCondLst>
                                        </p:cTn>
                                        <p:tgtEl>
                                          <p:spTgt spid="1127"/>
                                        </p:tgtEl>
                                        <p:attrNameLst>
                                          <p:attrName>style.visibility</p:attrName>
                                        </p:attrNameLst>
                                      </p:cBhvr>
                                      <p:to>
                                        <p:strVal val="visible"/>
                                      </p:to>
                                    </p:set>
                                  </p:childTnLst>
                                </p:cTn>
                              </p:par>
                            </p:childTnLst>
                          </p:cTn>
                        </p:par>
                        <p:par>
                          <p:cTn fill="hold">
                            <p:stCondLst>
                              <p:cond delay="515"/>
                            </p:stCondLst>
                            <p:childTnLst>
                              <p:par>
                                <p:cTn fill="hold" nodeType="afterEffect" presetClass="entr" presetID="1" presetSubtype="0">
                                  <p:stCondLst>
                                    <p:cond delay="100"/>
                                  </p:stCondLst>
                                  <p:childTnLst>
                                    <p:set>
                                      <p:cBhvr>
                                        <p:cTn dur="1" fill="hold">
                                          <p:stCondLst>
                                            <p:cond delay="0"/>
                                          </p:stCondLst>
                                        </p:cTn>
                                        <p:tgtEl>
                                          <p:spTgt spid="1128"/>
                                        </p:tgtEl>
                                        <p:attrNameLst>
                                          <p:attrName>style.visibility</p:attrName>
                                        </p:attrNameLst>
                                      </p:cBhvr>
                                      <p:to>
                                        <p:strVal val="visible"/>
                                      </p:to>
                                    </p:set>
                                  </p:childTnLst>
                                </p:cTn>
                              </p:par>
                            </p:childTnLst>
                          </p:cTn>
                        </p:par>
                        <p:par>
                          <p:cTn fill="hold">
                            <p:stCondLst>
                              <p:cond delay="516"/>
                            </p:stCondLst>
                            <p:childTnLst>
                              <p:par>
                                <p:cTn fill="hold" nodeType="afterEffect" presetClass="entr" presetID="1" presetSubtype="0">
                                  <p:stCondLst>
                                    <p:cond delay="100"/>
                                  </p:stCondLst>
                                  <p:childTnLst>
                                    <p:set>
                                      <p:cBhvr>
                                        <p:cTn dur="1" fill="hold">
                                          <p:stCondLst>
                                            <p:cond delay="0"/>
                                          </p:stCondLst>
                                        </p:cTn>
                                        <p:tgtEl>
                                          <p:spTgt spid="1129"/>
                                        </p:tgtEl>
                                        <p:attrNameLst>
                                          <p:attrName>style.visibility</p:attrName>
                                        </p:attrNameLst>
                                      </p:cBhvr>
                                      <p:to>
                                        <p:strVal val="visible"/>
                                      </p:to>
                                    </p:set>
                                  </p:childTnLst>
                                </p:cTn>
                              </p:par>
                            </p:childTnLst>
                          </p:cTn>
                        </p:par>
                        <p:par>
                          <p:cTn fill="hold">
                            <p:stCondLst>
                              <p:cond delay="517"/>
                            </p:stCondLst>
                            <p:childTnLst>
                              <p:par>
                                <p:cTn fill="hold" nodeType="afterEffect" presetClass="entr" presetID="1" presetSubtype="0">
                                  <p:stCondLst>
                                    <p:cond delay="100"/>
                                  </p:stCondLst>
                                  <p:childTnLst>
                                    <p:set>
                                      <p:cBhvr>
                                        <p:cTn dur="1" fill="hold">
                                          <p:stCondLst>
                                            <p:cond delay="0"/>
                                          </p:stCondLst>
                                        </p:cTn>
                                        <p:tgtEl>
                                          <p:spTgt spid="1130"/>
                                        </p:tgtEl>
                                        <p:attrNameLst>
                                          <p:attrName>style.visibility</p:attrName>
                                        </p:attrNameLst>
                                      </p:cBhvr>
                                      <p:to>
                                        <p:strVal val="visible"/>
                                      </p:to>
                                    </p:set>
                                  </p:childTnLst>
                                </p:cTn>
                              </p:par>
                            </p:childTnLst>
                          </p:cTn>
                        </p:par>
                        <p:par>
                          <p:cTn fill="hold">
                            <p:stCondLst>
                              <p:cond delay="518"/>
                            </p:stCondLst>
                            <p:childTnLst>
                              <p:par>
                                <p:cTn fill="hold" nodeType="afterEffect" presetClass="entr" presetID="1" presetSubtype="0">
                                  <p:stCondLst>
                                    <p:cond delay="100"/>
                                  </p:stCondLst>
                                  <p:childTnLst>
                                    <p:set>
                                      <p:cBhvr>
                                        <p:cTn dur="1" fill="hold">
                                          <p:stCondLst>
                                            <p:cond delay="0"/>
                                          </p:stCondLst>
                                        </p:cTn>
                                        <p:tgtEl>
                                          <p:spTgt spid="1131"/>
                                        </p:tgtEl>
                                        <p:attrNameLst>
                                          <p:attrName>style.visibility</p:attrName>
                                        </p:attrNameLst>
                                      </p:cBhvr>
                                      <p:to>
                                        <p:strVal val="visible"/>
                                      </p:to>
                                    </p:set>
                                  </p:childTnLst>
                                </p:cTn>
                              </p:par>
                            </p:childTnLst>
                          </p:cTn>
                        </p:par>
                        <p:par>
                          <p:cTn fill="hold">
                            <p:stCondLst>
                              <p:cond delay="519"/>
                            </p:stCondLst>
                            <p:childTnLst>
                              <p:par>
                                <p:cTn fill="hold" nodeType="afterEffect" presetClass="entr" presetID="1" presetSubtype="0">
                                  <p:stCondLst>
                                    <p:cond delay="100"/>
                                  </p:stCondLst>
                                  <p:childTnLst>
                                    <p:set>
                                      <p:cBhvr>
                                        <p:cTn dur="1" fill="hold">
                                          <p:stCondLst>
                                            <p:cond delay="0"/>
                                          </p:stCondLst>
                                        </p:cTn>
                                        <p:tgtEl>
                                          <p:spTgt spid="1132"/>
                                        </p:tgtEl>
                                        <p:attrNameLst>
                                          <p:attrName>style.visibility</p:attrName>
                                        </p:attrNameLst>
                                      </p:cBhvr>
                                      <p:to>
                                        <p:strVal val="visible"/>
                                      </p:to>
                                    </p:set>
                                  </p:childTnLst>
                                </p:cTn>
                              </p:par>
                            </p:childTnLst>
                          </p:cTn>
                        </p:par>
                        <p:par>
                          <p:cTn fill="hold">
                            <p:stCondLst>
                              <p:cond delay="520"/>
                            </p:stCondLst>
                            <p:childTnLst>
                              <p:par>
                                <p:cTn fill="hold" nodeType="afterEffect" presetClass="entr" presetID="1" presetSubtype="0">
                                  <p:stCondLst>
                                    <p:cond delay="100"/>
                                  </p:stCondLst>
                                  <p:childTnLst>
                                    <p:set>
                                      <p:cBhvr>
                                        <p:cTn dur="1" fill="hold">
                                          <p:stCondLst>
                                            <p:cond delay="0"/>
                                          </p:stCondLst>
                                        </p:cTn>
                                        <p:tgtEl>
                                          <p:spTgt spid="1133"/>
                                        </p:tgtEl>
                                        <p:attrNameLst>
                                          <p:attrName>style.visibility</p:attrName>
                                        </p:attrNameLst>
                                      </p:cBhvr>
                                      <p:to>
                                        <p:strVal val="visible"/>
                                      </p:to>
                                    </p:set>
                                  </p:childTnLst>
                                </p:cTn>
                              </p:par>
                            </p:childTnLst>
                          </p:cTn>
                        </p:par>
                        <p:par>
                          <p:cTn fill="hold">
                            <p:stCondLst>
                              <p:cond delay="521"/>
                            </p:stCondLst>
                            <p:childTnLst>
                              <p:par>
                                <p:cTn fill="hold" nodeType="afterEffect" presetClass="entr" presetID="1" presetSubtype="0">
                                  <p:stCondLst>
                                    <p:cond delay="100"/>
                                  </p:stCondLst>
                                  <p:childTnLst>
                                    <p:set>
                                      <p:cBhvr>
                                        <p:cTn dur="1" fill="hold">
                                          <p:stCondLst>
                                            <p:cond delay="0"/>
                                          </p:stCondLst>
                                        </p:cTn>
                                        <p:tgtEl>
                                          <p:spTgt spid="1134"/>
                                        </p:tgtEl>
                                        <p:attrNameLst>
                                          <p:attrName>style.visibility</p:attrName>
                                        </p:attrNameLst>
                                      </p:cBhvr>
                                      <p:to>
                                        <p:strVal val="visible"/>
                                      </p:to>
                                    </p:set>
                                  </p:childTnLst>
                                </p:cTn>
                              </p:par>
                            </p:childTnLst>
                          </p:cTn>
                        </p:par>
                        <p:par>
                          <p:cTn fill="hold">
                            <p:stCondLst>
                              <p:cond delay="522"/>
                            </p:stCondLst>
                            <p:childTnLst>
                              <p:par>
                                <p:cTn fill="hold" nodeType="afterEffect" presetClass="entr" presetID="1" presetSubtype="0">
                                  <p:stCondLst>
                                    <p:cond delay="100"/>
                                  </p:stCondLst>
                                  <p:childTnLst>
                                    <p:set>
                                      <p:cBhvr>
                                        <p:cTn dur="1" fill="hold">
                                          <p:stCondLst>
                                            <p:cond delay="0"/>
                                          </p:stCondLst>
                                        </p:cTn>
                                        <p:tgtEl>
                                          <p:spTgt spid="1135"/>
                                        </p:tgtEl>
                                        <p:attrNameLst>
                                          <p:attrName>style.visibility</p:attrName>
                                        </p:attrNameLst>
                                      </p:cBhvr>
                                      <p:to>
                                        <p:strVal val="visible"/>
                                      </p:to>
                                    </p:set>
                                  </p:childTnLst>
                                </p:cTn>
                              </p:par>
                            </p:childTnLst>
                          </p:cTn>
                        </p:par>
                        <p:par>
                          <p:cTn fill="hold">
                            <p:stCondLst>
                              <p:cond delay="523"/>
                            </p:stCondLst>
                            <p:childTnLst>
                              <p:par>
                                <p:cTn fill="hold" nodeType="afterEffect" presetClass="entr" presetID="1" presetSubtype="0">
                                  <p:stCondLst>
                                    <p:cond delay="100"/>
                                  </p:stCondLst>
                                  <p:childTnLst>
                                    <p:set>
                                      <p:cBhvr>
                                        <p:cTn dur="1" fill="hold">
                                          <p:stCondLst>
                                            <p:cond delay="0"/>
                                          </p:stCondLst>
                                        </p:cTn>
                                        <p:tgtEl>
                                          <p:spTgt spid="1136"/>
                                        </p:tgtEl>
                                        <p:attrNameLst>
                                          <p:attrName>style.visibility</p:attrName>
                                        </p:attrNameLst>
                                      </p:cBhvr>
                                      <p:to>
                                        <p:strVal val="visible"/>
                                      </p:to>
                                    </p:set>
                                  </p:childTnLst>
                                </p:cTn>
                              </p:par>
                            </p:childTnLst>
                          </p:cTn>
                        </p:par>
                        <p:par>
                          <p:cTn fill="hold">
                            <p:stCondLst>
                              <p:cond delay="524"/>
                            </p:stCondLst>
                            <p:childTnLst>
                              <p:par>
                                <p:cTn fill="hold" nodeType="afterEffect" presetClass="entr" presetID="1" presetSubtype="0">
                                  <p:stCondLst>
                                    <p:cond delay="100"/>
                                  </p:stCondLst>
                                  <p:childTnLst>
                                    <p:set>
                                      <p:cBhvr>
                                        <p:cTn dur="1" fill="hold">
                                          <p:stCondLst>
                                            <p:cond delay="0"/>
                                          </p:stCondLst>
                                        </p:cTn>
                                        <p:tgtEl>
                                          <p:spTgt spid="1137"/>
                                        </p:tgtEl>
                                        <p:attrNameLst>
                                          <p:attrName>style.visibility</p:attrName>
                                        </p:attrNameLst>
                                      </p:cBhvr>
                                      <p:to>
                                        <p:strVal val="visible"/>
                                      </p:to>
                                    </p:set>
                                  </p:childTnLst>
                                </p:cTn>
                              </p:par>
                            </p:childTnLst>
                          </p:cTn>
                        </p:par>
                        <p:par>
                          <p:cTn fill="hold">
                            <p:stCondLst>
                              <p:cond delay="525"/>
                            </p:stCondLst>
                            <p:childTnLst>
                              <p:par>
                                <p:cTn fill="hold" nodeType="afterEffect" presetClass="entr" presetID="1" presetSubtype="0">
                                  <p:stCondLst>
                                    <p:cond delay="100"/>
                                  </p:stCondLst>
                                  <p:childTnLst>
                                    <p:set>
                                      <p:cBhvr>
                                        <p:cTn dur="1" fill="hold">
                                          <p:stCondLst>
                                            <p:cond delay="0"/>
                                          </p:stCondLst>
                                        </p:cTn>
                                        <p:tgtEl>
                                          <p:spTgt spid="1138"/>
                                        </p:tgtEl>
                                        <p:attrNameLst>
                                          <p:attrName>style.visibility</p:attrName>
                                        </p:attrNameLst>
                                      </p:cBhvr>
                                      <p:to>
                                        <p:strVal val="visible"/>
                                      </p:to>
                                    </p:set>
                                  </p:childTnLst>
                                </p:cTn>
                              </p:par>
                            </p:childTnLst>
                          </p:cTn>
                        </p:par>
                        <p:par>
                          <p:cTn fill="hold">
                            <p:stCondLst>
                              <p:cond delay="526"/>
                            </p:stCondLst>
                            <p:childTnLst>
                              <p:par>
                                <p:cTn fill="hold" nodeType="afterEffect" presetClass="entr" presetID="1" presetSubtype="0">
                                  <p:stCondLst>
                                    <p:cond delay="100"/>
                                  </p:stCondLst>
                                  <p:childTnLst>
                                    <p:set>
                                      <p:cBhvr>
                                        <p:cTn dur="1" fill="hold">
                                          <p:stCondLst>
                                            <p:cond delay="0"/>
                                          </p:stCondLst>
                                        </p:cTn>
                                        <p:tgtEl>
                                          <p:spTgt spid="1139"/>
                                        </p:tgtEl>
                                        <p:attrNameLst>
                                          <p:attrName>style.visibility</p:attrName>
                                        </p:attrNameLst>
                                      </p:cBhvr>
                                      <p:to>
                                        <p:strVal val="visible"/>
                                      </p:to>
                                    </p:set>
                                  </p:childTnLst>
                                </p:cTn>
                              </p:par>
                            </p:childTnLst>
                          </p:cTn>
                        </p:par>
                        <p:par>
                          <p:cTn fill="hold">
                            <p:stCondLst>
                              <p:cond delay="527"/>
                            </p:stCondLst>
                            <p:childTnLst>
                              <p:par>
                                <p:cTn fill="hold" nodeType="afterEffect" presetClass="entr" presetID="1" presetSubtype="0">
                                  <p:stCondLst>
                                    <p:cond delay="100"/>
                                  </p:stCondLst>
                                  <p:childTnLst>
                                    <p:set>
                                      <p:cBhvr>
                                        <p:cTn dur="1" fill="hold">
                                          <p:stCondLst>
                                            <p:cond delay="0"/>
                                          </p:stCondLst>
                                        </p:cTn>
                                        <p:tgtEl>
                                          <p:spTgt spid="1140"/>
                                        </p:tgtEl>
                                        <p:attrNameLst>
                                          <p:attrName>style.visibility</p:attrName>
                                        </p:attrNameLst>
                                      </p:cBhvr>
                                      <p:to>
                                        <p:strVal val="visible"/>
                                      </p:to>
                                    </p:set>
                                  </p:childTnLst>
                                </p:cTn>
                              </p:par>
                            </p:childTnLst>
                          </p:cTn>
                        </p:par>
                        <p:par>
                          <p:cTn fill="hold">
                            <p:stCondLst>
                              <p:cond delay="528"/>
                            </p:stCondLst>
                            <p:childTnLst>
                              <p:par>
                                <p:cTn fill="hold" nodeType="afterEffect" presetClass="entr" presetID="1" presetSubtype="0">
                                  <p:stCondLst>
                                    <p:cond delay="100"/>
                                  </p:stCondLst>
                                  <p:childTnLst>
                                    <p:set>
                                      <p:cBhvr>
                                        <p:cTn dur="1" fill="hold">
                                          <p:stCondLst>
                                            <p:cond delay="0"/>
                                          </p:stCondLst>
                                        </p:cTn>
                                        <p:tgtEl>
                                          <p:spTgt spid="1141"/>
                                        </p:tgtEl>
                                        <p:attrNameLst>
                                          <p:attrName>style.visibility</p:attrName>
                                        </p:attrNameLst>
                                      </p:cBhvr>
                                      <p:to>
                                        <p:strVal val="visible"/>
                                      </p:to>
                                    </p:set>
                                  </p:childTnLst>
                                </p:cTn>
                              </p:par>
                            </p:childTnLst>
                          </p:cTn>
                        </p:par>
                        <p:par>
                          <p:cTn fill="hold">
                            <p:stCondLst>
                              <p:cond delay="529"/>
                            </p:stCondLst>
                            <p:childTnLst>
                              <p:par>
                                <p:cTn fill="hold" nodeType="afterEffect" presetClass="entr" presetID="1" presetSubtype="0">
                                  <p:stCondLst>
                                    <p:cond delay="100"/>
                                  </p:stCondLst>
                                  <p:childTnLst>
                                    <p:set>
                                      <p:cBhvr>
                                        <p:cTn dur="1" fill="hold">
                                          <p:stCondLst>
                                            <p:cond delay="0"/>
                                          </p:stCondLst>
                                        </p:cTn>
                                        <p:tgtEl>
                                          <p:spTgt spid="1142"/>
                                        </p:tgtEl>
                                        <p:attrNameLst>
                                          <p:attrName>style.visibility</p:attrName>
                                        </p:attrNameLst>
                                      </p:cBhvr>
                                      <p:to>
                                        <p:strVal val="visible"/>
                                      </p:to>
                                    </p:set>
                                  </p:childTnLst>
                                </p:cTn>
                              </p:par>
                            </p:childTnLst>
                          </p:cTn>
                        </p:par>
                        <p:par>
                          <p:cTn fill="hold">
                            <p:stCondLst>
                              <p:cond delay="530"/>
                            </p:stCondLst>
                            <p:childTnLst>
                              <p:par>
                                <p:cTn fill="hold" nodeType="afterEffect" presetClass="entr" presetID="1" presetSubtype="0">
                                  <p:stCondLst>
                                    <p:cond delay="100"/>
                                  </p:stCondLst>
                                  <p:childTnLst>
                                    <p:set>
                                      <p:cBhvr>
                                        <p:cTn dur="1" fill="hold">
                                          <p:stCondLst>
                                            <p:cond delay="0"/>
                                          </p:stCondLst>
                                        </p:cTn>
                                        <p:tgtEl>
                                          <p:spTgt spid="1143"/>
                                        </p:tgtEl>
                                        <p:attrNameLst>
                                          <p:attrName>style.visibility</p:attrName>
                                        </p:attrNameLst>
                                      </p:cBhvr>
                                      <p:to>
                                        <p:strVal val="visible"/>
                                      </p:to>
                                    </p:set>
                                  </p:childTnLst>
                                </p:cTn>
                              </p:par>
                            </p:childTnLst>
                          </p:cTn>
                        </p:par>
                        <p:par>
                          <p:cTn fill="hold">
                            <p:stCondLst>
                              <p:cond delay="531"/>
                            </p:stCondLst>
                            <p:childTnLst>
                              <p:par>
                                <p:cTn fill="hold" nodeType="afterEffect" presetClass="entr" presetID="1" presetSubtype="0">
                                  <p:stCondLst>
                                    <p:cond delay="100"/>
                                  </p:stCondLst>
                                  <p:childTnLst>
                                    <p:set>
                                      <p:cBhvr>
                                        <p:cTn dur="1" fill="hold">
                                          <p:stCondLst>
                                            <p:cond delay="0"/>
                                          </p:stCondLst>
                                        </p:cTn>
                                        <p:tgtEl>
                                          <p:spTgt spid="1144"/>
                                        </p:tgtEl>
                                        <p:attrNameLst>
                                          <p:attrName>style.visibility</p:attrName>
                                        </p:attrNameLst>
                                      </p:cBhvr>
                                      <p:to>
                                        <p:strVal val="visible"/>
                                      </p:to>
                                    </p:set>
                                  </p:childTnLst>
                                </p:cTn>
                              </p:par>
                            </p:childTnLst>
                          </p:cTn>
                        </p:par>
                        <p:par>
                          <p:cTn fill="hold">
                            <p:stCondLst>
                              <p:cond delay="532"/>
                            </p:stCondLst>
                            <p:childTnLst>
                              <p:par>
                                <p:cTn fill="hold" nodeType="afterEffect" presetClass="entr" presetID="1" presetSubtype="0">
                                  <p:stCondLst>
                                    <p:cond delay="100"/>
                                  </p:stCondLst>
                                  <p:childTnLst>
                                    <p:set>
                                      <p:cBhvr>
                                        <p:cTn dur="1" fill="hold">
                                          <p:stCondLst>
                                            <p:cond delay="0"/>
                                          </p:stCondLst>
                                        </p:cTn>
                                        <p:tgtEl>
                                          <p:spTgt spid="1145"/>
                                        </p:tgtEl>
                                        <p:attrNameLst>
                                          <p:attrName>style.visibility</p:attrName>
                                        </p:attrNameLst>
                                      </p:cBhvr>
                                      <p:to>
                                        <p:strVal val="visible"/>
                                      </p:to>
                                    </p:set>
                                  </p:childTnLst>
                                </p:cTn>
                              </p:par>
                            </p:childTnLst>
                          </p:cTn>
                        </p:par>
                        <p:par>
                          <p:cTn fill="hold">
                            <p:stCondLst>
                              <p:cond delay="533"/>
                            </p:stCondLst>
                            <p:childTnLst>
                              <p:par>
                                <p:cTn fill="hold" nodeType="afterEffect" presetClass="entr" presetID="1" presetSubtype="0">
                                  <p:stCondLst>
                                    <p:cond delay="100"/>
                                  </p:stCondLst>
                                  <p:childTnLst>
                                    <p:set>
                                      <p:cBhvr>
                                        <p:cTn dur="1" fill="hold">
                                          <p:stCondLst>
                                            <p:cond delay="0"/>
                                          </p:stCondLst>
                                        </p:cTn>
                                        <p:tgtEl>
                                          <p:spTgt spid="1146"/>
                                        </p:tgtEl>
                                        <p:attrNameLst>
                                          <p:attrName>style.visibility</p:attrName>
                                        </p:attrNameLst>
                                      </p:cBhvr>
                                      <p:to>
                                        <p:strVal val="visible"/>
                                      </p:to>
                                    </p:set>
                                  </p:childTnLst>
                                </p:cTn>
                              </p:par>
                            </p:childTnLst>
                          </p:cTn>
                        </p:par>
                        <p:par>
                          <p:cTn fill="hold">
                            <p:stCondLst>
                              <p:cond delay="534"/>
                            </p:stCondLst>
                            <p:childTnLst>
                              <p:par>
                                <p:cTn fill="hold" nodeType="afterEffect" presetClass="entr" presetID="1" presetSubtype="0">
                                  <p:stCondLst>
                                    <p:cond delay="100"/>
                                  </p:stCondLst>
                                  <p:childTnLst>
                                    <p:set>
                                      <p:cBhvr>
                                        <p:cTn dur="1" fill="hold">
                                          <p:stCondLst>
                                            <p:cond delay="0"/>
                                          </p:stCondLst>
                                        </p:cTn>
                                        <p:tgtEl>
                                          <p:spTgt spid="1147"/>
                                        </p:tgtEl>
                                        <p:attrNameLst>
                                          <p:attrName>style.visibility</p:attrName>
                                        </p:attrNameLst>
                                      </p:cBhvr>
                                      <p:to>
                                        <p:strVal val="visible"/>
                                      </p:to>
                                    </p:set>
                                  </p:childTnLst>
                                </p:cTn>
                              </p:par>
                            </p:childTnLst>
                          </p:cTn>
                        </p:par>
                        <p:par>
                          <p:cTn fill="hold">
                            <p:stCondLst>
                              <p:cond delay="535"/>
                            </p:stCondLst>
                            <p:childTnLst>
                              <p:par>
                                <p:cTn fill="hold" nodeType="afterEffect" presetClass="entr" presetID="1" presetSubtype="0">
                                  <p:stCondLst>
                                    <p:cond delay="100"/>
                                  </p:stCondLst>
                                  <p:childTnLst>
                                    <p:set>
                                      <p:cBhvr>
                                        <p:cTn dur="1" fill="hold">
                                          <p:stCondLst>
                                            <p:cond delay="0"/>
                                          </p:stCondLst>
                                        </p:cTn>
                                        <p:tgtEl>
                                          <p:spTgt spid="1148"/>
                                        </p:tgtEl>
                                        <p:attrNameLst>
                                          <p:attrName>style.visibility</p:attrName>
                                        </p:attrNameLst>
                                      </p:cBhvr>
                                      <p:to>
                                        <p:strVal val="visible"/>
                                      </p:to>
                                    </p:set>
                                  </p:childTnLst>
                                </p:cTn>
                              </p:par>
                            </p:childTnLst>
                          </p:cTn>
                        </p:par>
                        <p:par>
                          <p:cTn fill="hold">
                            <p:stCondLst>
                              <p:cond delay="536"/>
                            </p:stCondLst>
                            <p:childTnLst>
                              <p:par>
                                <p:cTn fill="hold" nodeType="afterEffect" presetClass="entr" presetID="1" presetSubtype="0">
                                  <p:stCondLst>
                                    <p:cond delay="100"/>
                                  </p:stCondLst>
                                  <p:childTnLst>
                                    <p:set>
                                      <p:cBhvr>
                                        <p:cTn dur="1" fill="hold">
                                          <p:stCondLst>
                                            <p:cond delay="0"/>
                                          </p:stCondLst>
                                        </p:cTn>
                                        <p:tgtEl>
                                          <p:spTgt spid="1149"/>
                                        </p:tgtEl>
                                        <p:attrNameLst>
                                          <p:attrName>style.visibility</p:attrName>
                                        </p:attrNameLst>
                                      </p:cBhvr>
                                      <p:to>
                                        <p:strVal val="visible"/>
                                      </p:to>
                                    </p:set>
                                  </p:childTnLst>
                                </p:cTn>
                              </p:par>
                            </p:childTnLst>
                          </p:cTn>
                        </p:par>
                        <p:par>
                          <p:cTn fill="hold">
                            <p:stCondLst>
                              <p:cond delay="537"/>
                            </p:stCondLst>
                            <p:childTnLst>
                              <p:par>
                                <p:cTn fill="hold" nodeType="afterEffect" presetClass="entr" presetID="1" presetSubtype="0">
                                  <p:stCondLst>
                                    <p:cond delay="100"/>
                                  </p:stCondLst>
                                  <p:childTnLst>
                                    <p:set>
                                      <p:cBhvr>
                                        <p:cTn dur="1" fill="hold">
                                          <p:stCondLst>
                                            <p:cond delay="0"/>
                                          </p:stCondLst>
                                        </p:cTn>
                                        <p:tgtEl>
                                          <p:spTgt spid="1150"/>
                                        </p:tgtEl>
                                        <p:attrNameLst>
                                          <p:attrName>style.visibility</p:attrName>
                                        </p:attrNameLst>
                                      </p:cBhvr>
                                      <p:to>
                                        <p:strVal val="visible"/>
                                      </p:to>
                                    </p:set>
                                  </p:childTnLst>
                                </p:cTn>
                              </p:par>
                            </p:childTnLst>
                          </p:cTn>
                        </p:par>
                        <p:par>
                          <p:cTn fill="hold">
                            <p:stCondLst>
                              <p:cond delay="538"/>
                            </p:stCondLst>
                            <p:childTnLst>
                              <p:par>
                                <p:cTn fill="hold" nodeType="afterEffect" presetClass="entr" presetID="1" presetSubtype="0">
                                  <p:stCondLst>
                                    <p:cond delay="100"/>
                                  </p:stCondLst>
                                  <p:childTnLst>
                                    <p:set>
                                      <p:cBhvr>
                                        <p:cTn dur="1" fill="hold">
                                          <p:stCondLst>
                                            <p:cond delay="0"/>
                                          </p:stCondLst>
                                        </p:cTn>
                                        <p:tgtEl>
                                          <p:spTgt spid="1151"/>
                                        </p:tgtEl>
                                        <p:attrNameLst>
                                          <p:attrName>style.visibility</p:attrName>
                                        </p:attrNameLst>
                                      </p:cBhvr>
                                      <p:to>
                                        <p:strVal val="visible"/>
                                      </p:to>
                                    </p:set>
                                  </p:childTnLst>
                                </p:cTn>
                              </p:par>
                            </p:childTnLst>
                          </p:cTn>
                        </p:par>
                        <p:par>
                          <p:cTn fill="hold">
                            <p:stCondLst>
                              <p:cond delay="539"/>
                            </p:stCondLst>
                            <p:childTnLst>
                              <p:par>
                                <p:cTn fill="hold" nodeType="afterEffect" presetClass="entr" presetID="1" presetSubtype="0">
                                  <p:stCondLst>
                                    <p:cond delay="100"/>
                                  </p:stCondLst>
                                  <p:childTnLst>
                                    <p:set>
                                      <p:cBhvr>
                                        <p:cTn dur="1" fill="hold">
                                          <p:stCondLst>
                                            <p:cond delay="0"/>
                                          </p:stCondLst>
                                        </p:cTn>
                                        <p:tgtEl>
                                          <p:spTgt spid="1152"/>
                                        </p:tgtEl>
                                        <p:attrNameLst>
                                          <p:attrName>style.visibility</p:attrName>
                                        </p:attrNameLst>
                                      </p:cBhvr>
                                      <p:to>
                                        <p:strVal val="visible"/>
                                      </p:to>
                                    </p:set>
                                  </p:childTnLst>
                                </p:cTn>
                              </p:par>
                            </p:childTnLst>
                          </p:cTn>
                        </p:par>
                        <p:par>
                          <p:cTn fill="hold">
                            <p:stCondLst>
                              <p:cond delay="540"/>
                            </p:stCondLst>
                            <p:childTnLst>
                              <p:par>
                                <p:cTn fill="hold" nodeType="afterEffect" presetClass="entr" presetID="1" presetSubtype="0">
                                  <p:stCondLst>
                                    <p:cond delay="100"/>
                                  </p:stCondLst>
                                  <p:childTnLst>
                                    <p:set>
                                      <p:cBhvr>
                                        <p:cTn dur="1" fill="hold">
                                          <p:stCondLst>
                                            <p:cond delay="0"/>
                                          </p:stCondLst>
                                        </p:cTn>
                                        <p:tgtEl>
                                          <p:spTgt spid="1153"/>
                                        </p:tgtEl>
                                        <p:attrNameLst>
                                          <p:attrName>style.visibility</p:attrName>
                                        </p:attrNameLst>
                                      </p:cBhvr>
                                      <p:to>
                                        <p:strVal val="visible"/>
                                      </p:to>
                                    </p:set>
                                  </p:childTnLst>
                                </p:cTn>
                              </p:par>
                            </p:childTnLst>
                          </p:cTn>
                        </p:par>
                        <p:par>
                          <p:cTn fill="hold">
                            <p:stCondLst>
                              <p:cond delay="541"/>
                            </p:stCondLst>
                            <p:childTnLst>
                              <p:par>
                                <p:cTn fill="hold" nodeType="afterEffect" presetClass="entr" presetID="1" presetSubtype="0">
                                  <p:stCondLst>
                                    <p:cond delay="100"/>
                                  </p:stCondLst>
                                  <p:childTnLst>
                                    <p:set>
                                      <p:cBhvr>
                                        <p:cTn dur="1" fill="hold">
                                          <p:stCondLst>
                                            <p:cond delay="0"/>
                                          </p:stCondLst>
                                        </p:cTn>
                                        <p:tgtEl>
                                          <p:spTgt spid="1154"/>
                                        </p:tgtEl>
                                        <p:attrNameLst>
                                          <p:attrName>style.visibility</p:attrName>
                                        </p:attrNameLst>
                                      </p:cBhvr>
                                      <p:to>
                                        <p:strVal val="visible"/>
                                      </p:to>
                                    </p:set>
                                  </p:childTnLst>
                                </p:cTn>
                              </p:par>
                            </p:childTnLst>
                          </p:cTn>
                        </p:par>
                        <p:par>
                          <p:cTn fill="hold">
                            <p:stCondLst>
                              <p:cond delay="542"/>
                            </p:stCondLst>
                            <p:childTnLst>
                              <p:par>
                                <p:cTn fill="hold" nodeType="afterEffect" presetClass="entr" presetID="1" presetSubtype="0">
                                  <p:stCondLst>
                                    <p:cond delay="100"/>
                                  </p:stCondLst>
                                  <p:childTnLst>
                                    <p:set>
                                      <p:cBhvr>
                                        <p:cTn dur="1" fill="hold">
                                          <p:stCondLst>
                                            <p:cond delay="0"/>
                                          </p:stCondLst>
                                        </p:cTn>
                                        <p:tgtEl>
                                          <p:spTgt spid="1155"/>
                                        </p:tgtEl>
                                        <p:attrNameLst>
                                          <p:attrName>style.visibility</p:attrName>
                                        </p:attrNameLst>
                                      </p:cBhvr>
                                      <p:to>
                                        <p:strVal val="visible"/>
                                      </p:to>
                                    </p:set>
                                  </p:childTnLst>
                                </p:cTn>
                              </p:par>
                            </p:childTnLst>
                          </p:cTn>
                        </p:par>
                        <p:par>
                          <p:cTn fill="hold">
                            <p:stCondLst>
                              <p:cond delay="543"/>
                            </p:stCondLst>
                            <p:childTnLst>
                              <p:par>
                                <p:cTn fill="hold" nodeType="afterEffect" presetClass="entr" presetID="1" presetSubtype="0">
                                  <p:stCondLst>
                                    <p:cond delay="100"/>
                                  </p:stCondLst>
                                  <p:childTnLst>
                                    <p:set>
                                      <p:cBhvr>
                                        <p:cTn dur="1" fill="hold">
                                          <p:stCondLst>
                                            <p:cond delay="0"/>
                                          </p:stCondLst>
                                        </p:cTn>
                                        <p:tgtEl>
                                          <p:spTgt spid="1156"/>
                                        </p:tgtEl>
                                        <p:attrNameLst>
                                          <p:attrName>style.visibility</p:attrName>
                                        </p:attrNameLst>
                                      </p:cBhvr>
                                      <p:to>
                                        <p:strVal val="visible"/>
                                      </p:to>
                                    </p:set>
                                  </p:childTnLst>
                                </p:cTn>
                              </p:par>
                            </p:childTnLst>
                          </p:cTn>
                        </p:par>
                        <p:par>
                          <p:cTn fill="hold">
                            <p:stCondLst>
                              <p:cond delay="544"/>
                            </p:stCondLst>
                            <p:childTnLst>
                              <p:par>
                                <p:cTn fill="hold" nodeType="afterEffect" presetClass="entr" presetID="1" presetSubtype="0">
                                  <p:stCondLst>
                                    <p:cond delay="100"/>
                                  </p:stCondLst>
                                  <p:childTnLst>
                                    <p:set>
                                      <p:cBhvr>
                                        <p:cTn dur="1" fill="hold">
                                          <p:stCondLst>
                                            <p:cond delay="0"/>
                                          </p:stCondLst>
                                        </p:cTn>
                                        <p:tgtEl>
                                          <p:spTgt spid="1157"/>
                                        </p:tgtEl>
                                        <p:attrNameLst>
                                          <p:attrName>style.visibility</p:attrName>
                                        </p:attrNameLst>
                                      </p:cBhvr>
                                      <p:to>
                                        <p:strVal val="visible"/>
                                      </p:to>
                                    </p:set>
                                  </p:childTnLst>
                                </p:cTn>
                              </p:par>
                            </p:childTnLst>
                          </p:cTn>
                        </p:par>
                        <p:par>
                          <p:cTn fill="hold">
                            <p:stCondLst>
                              <p:cond delay="545"/>
                            </p:stCondLst>
                            <p:childTnLst>
                              <p:par>
                                <p:cTn fill="hold" nodeType="afterEffect" presetClass="entr" presetID="1" presetSubtype="0">
                                  <p:stCondLst>
                                    <p:cond delay="100"/>
                                  </p:stCondLst>
                                  <p:childTnLst>
                                    <p:set>
                                      <p:cBhvr>
                                        <p:cTn dur="1" fill="hold">
                                          <p:stCondLst>
                                            <p:cond delay="0"/>
                                          </p:stCondLst>
                                        </p:cTn>
                                        <p:tgtEl>
                                          <p:spTgt spid="1158"/>
                                        </p:tgtEl>
                                        <p:attrNameLst>
                                          <p:attrName>style.visibility</p:attrName>
                                        </p:attrNameLst>
                                      </p:cBhvr>
                                      <p:to>
                                        <p:strVal val="visible"/>
                                      </p:to>
                                    </p:set>
                                  </p:childTnLst>
                                </p:cTn>
                              </p:par>
                            </p:childTnLst>
                          </p:cTn>
                        </p:par>
                        <p:par>
                          <p:cTn fill="hold">
                            <p:stCondLst>
                              <p:cond delay="546"/>
                            </p:stCondLst>
                            <p:childTnLst>
                              <p:par>
                                <p:cTn fill="hold" nodeType="afterEffect" presetClass="entr" presetID="1" presetSubtype="0">
                                  <p:stCondLst>
                                    <p:cond delay="100"/>
                                  </p:stCondLst>
                                  <p:childTnLst>
                                    <p:set>
                                      <p:cBhvr>
                                        <p:cTn dur="1" fill="hold">
                                          <p:stCondLst>
                                            <p:cond delay="0"/>
                                          </p:stCondLst>
                                        </p:cTn>
                                        <p:tgtEl>
                                          <p:spTgt spid="1159"/>
                                        </p:tgtEl>
                                        <p:attrNameLst>
                                          <p:attrName>style.visibility</p:attrName>
                                        </p:attrNameLst>
                                      </p:cBhvr>
                                      <p:to>
                                        <p:strVal val="visible"/>
                                      </p:to>
                                    </p:set>
                                  </p:childTnLst>
                                </p:cTn>
                              </p:par>
                            </p:childTnLst>
                          </p:cTn>
                        </p:par>
                        <p:par>
                          <p:cTn fill="hold">
                            <p:stCondLst>
                              <p:cond delay="547"/>
                            </p:stCondLst>
                            <p:childTnLst>
                              <p:par>
                                <p:cTn fill="hold" nodeType="afterEffect" presetClass="entr" presetID="1" presetSubtype="0">
                                  <p:stCondLst>
                                    <p:cond delay="100"/>
                                  </p:stCondLst>
                                  <p:childTnLst>
                                    <p:set>
                                      <p:cBhvr>
                                        <p:cTn dur="1" fill="hold">
                                          <p:stCondLst>
                                            <p:cond delay="0"/>
                                          </p:stCondLst>
                                        </p:cTn>
                                        <p:tgtEl>
                                          <p:spTgt spid="1160"/>
                                        </p:tgtEl>
                                        <p:attrNameLst>
                                          <p:attrName>style.visibility</p:attrName>
                                        </p:attrNameLst>
                                      </p:cBhvr>
                                      <p:to>
                                        <p:strVal val="visible"/>
                                      </p:to>
                                    </p:set>
                                  </p:childTnLst>
                                </p:cTn>
                              </p:par>
                            </p:childTnLst>
                          </p:cTn>
                        </p:par>
                        <p:par>
                          <p:cTn fill="hold">
                            <p:stCondLst>
                              <p:cond delay="548"/>
                            </p:stCondLst>
                            <p:childTnLst>
                              <p:par>
                                <p:cTn fill="hold" nodeType="afterEffect" presetClass="entr" presetID="1" presetSubtype="0">
                                  <p:stCondLst>
                                    <p:cond delay="100"/>
                                  </p:stCondLst>
                                  <p:childTnLst>
                                    <p:set>
                                      <p:cBhvr>
                                        <p:cTn dur="1" fill="hold">
                                          <p:stCondLst>
                                            <p:cond delay="0"/>
                                          </p:stCondLst>
                                        </p:cTn>
                                        <p:tgtEl>
                                          <p:spTgt spid="1161"/>
                                        </p:tgtEl>
                                        <p:attrNameLst>
                                          <p:attrName>style.visibility</p:attrName>
                                        </p:attrNameLst>
                                      </p:cBhvr>
                                      <p:to>
                                        <p:strVal val="visible"/>
                                      </p:to>
                                    </p:set>
                                  </p:childTnLst>
                                </p:cTn>
                              </p:par>
                            </p:childTnLst>
                          </p:cTn>
                        </p:par>
                        <p:par>
                          <p:cTn fill="hold">
                            <p:stCondLst>
                              <p:cond delay="549"/>
                            </p:stCondLst>
                            <p:childTnLst>
                              <p:par>
                                <p:cTn fill="hold" nodeType="afterEffect" presetClass="entr" presetID="1" presetSubtype="0">
                                  <p:stCondLst>
                                    <p:cond delay="100"/>
                                  </p:stCondLst>
                                  <p:childTnLst>
                                    <p:set>
                                      <p:cBhvr>
                                        <p:cTn dur="1" fill="hold">
                                          <p:stCondLst>
                                            <p:cond delay="0"/>
                                          </p:stCondLst>
                                        </p:cTn>
                                        <p:tgtEl>
                                          <p:spTgt spid="1162"/>
                                        </p:tgtEl>
                                        <p:attrNameLst>
                                          <p:attrName>style.visibility</p:attrName>
                                        </p:attrNameLst>
                                      </p:cBhvr>
                                      <p:to>
                                        <p:strVal val="visible"/>
                                      </p:to>
                                    </p:set>
                                  </p:childTnLst>
                                </p:cTn>
                              </p:par>
                            </p:childTnLst>
                          </p:cTn>
                        </p:par>
                        <p:par>
                          <p:cTn fill="hold">
                            <p:stCondLst>
                              <p:cond delay="550"/>
                            </p:stCondLst>
                            <p:childTnLst>
                              <p:par>
                                <p:cTn fill="hold" nodeType="afterEffect" presetClass="entr" presetID="1" presetSubtype="0">
                                  <p:stCondLst>
                                    <p:cond delay="100"/>
                                  </p:stCondLst>
                                  <p:childTnLst>
                                    <p:set>
                                      <p:cBhvr>
                                        <p:cTn dur="1" fill="hold">
                                          <p:stCondLst>
                                            <p:cond delay="0"/>
                                          </p:stCondLst>
                                        </p:cTn>
                                        <p:tgtEl>
                                          <p:spTgt spid="1163"/>
                                        </p:tgtEl>
                                        <p:attrNameLst>
                                          <p:attrName>style.visibility</p:attrName>
                                        </p:attrNameLst>
                                      </p:cBhvr>
                                      <p:to>
                                        <p:strVal val="visible"/>
                                      </p:to>
                                    </p:set>
                                  </p:childTnLst>
                                </p:cTn>
                              </p:par>
                            </p:childTnLst>
                          </p:cTn>
                        </p:par>
                        <p:par>
                          <p:cTn fill="hold">
                            <p:stCondLst>
                              <p:cond delay="551"/>
                            </p:stCondLst>
                            <p:childTnLst>
                              <p:par>
                                <p:cTn fill="hold" nodeType="afterEffect" presetClass="entr" presetID="1" presetSubtype="0">
                                  <p:stCondLst>
                                    <p:cond delay="100"/>
                                  </p:stCondLst>
                                  <p:childTnLst>
                                    <p:set>
                                      <p:cBhvr>
                                        <p:cTn dur="1" fill="hold">
                                          <p:stCondLst>
                                            <p:cond delay="0"/>
                                          </p:stCondLst>
                                        </p:cTn>
                                        <p:tgtEl>
                                          <p:spTgt spid="1164"/>
                                        </p:tgtEl>
                                        <p:attrNameLst>
                                          <p:attrName>style.visibility</p:attrName>
                                        </p:attrNameLst>
                                      </p:cBhvr>
                                      <p:to>
                                        <p:strVal val="visible"/>
                                      </p:to>
                                    </p:set>
                                  </p:childTnLst>
                                </p:cTn>
                              </p:par>
                            </p:childTnLst>
                          </p:cTn>
                        </p:par>
                        <p:par>
                          <p:cTn fill="hold">
                            <p:stCondLst>
                              <p:cond delay="552"/>
                            </p:stCondLst>
                            <p:childTnLst>
                              <p:par>
                                <p:cTn fill="hold" nodeType="afterEffect" presetClass="entr" presetID="1" presetSubtype="0">
                                  <p:stCondLst>
                                    <p:cond delay="100"/>
                                  </p:stCondLst>
                                  <p:childTnLst>
                                    <p:set>
                                      <p:cBhvr>
                                        <p:cTn dur="1" fill="hold">
                                          <p:stCondLst>
                                            <p:cond delay="0"/>
                                          </p:stCondLst>
                                        </p:cTn>
                                        <p:tgtEl>
                                          <p:spTgt spid="1165"/>
                                        </p:tgtEl>
                                        <p:attrNameLst>
                                          <p:attrName>style.visibility</p:attrName>
                                        </p:attrNameLst>
                                      </p:cBhvr>
                                      <p:to>
                                        <p:strVal val="visible"/>
                                      </p:to>
                                    </p:set>
                                  </p:childTnLst>
                                </p:cTn>
                              </p:par>
                            </p:childTnLst>
                          </p:cTn>
                        </p:par>
                        <p:par>
                          <p:cTn fill="hold">
                            <p:stCondLst>
                              <p:cond delay="553"/>
                            </p:stCondLst>
                            <p:childTnLst>
                              <p:par>
                                <p:cTn fill="hold" nodeType="afterEffect" presetClass="entr" presetID="1" presetSubtype="0">
                                  <p:stCondLst>
                                    <p:cond delay="100"/>
                                  </p:stCondLst>
                                  <p:childTnLst>
                                    <p:set>
                                      <p:cBhvr>
                                        <p:cTn dur="1" fill="hold">
                                          <p:stCondLst>
                                            <p:cond delay="0"/>
                                          </p:stCondLst>
                                        </p:cTn>
                                        <p:tgtEl>
                                          <p:spTgt spid="1166"/>
                                        </p:tgtEl>
                                        <p:attrNameLst>
                                          <p:attrName>style.visibility</p:attrName>
                                        </p:attrNameLst>
                                      </p:cBhvr>
                                      <p:to>
                                        <p:strVal val="visible"/>
                                      </p:to>
                                    </p:set>
                                  </p:childTnLst>
                                </p:cTn>
                              </p:par>
                            </p:childTnLst>
                          </p:cTn>
                        </p:par>
                        <p:par>
                          <p:cTn fill="hold">
                            <p:stCondLst>
                              <p:cond delay="554"/>
                            </p:stCondLst>
                            <p:childTnLst>
                              <p:par>
                                <p:cTn fill="hold" nodeType="afterEffect" presetClass="entr" presetID="1" presetSubtype="0">
                                  <p:stCondLst>
                                    <p:cond delay="100"/>
                                  </p:stCondLst>
                                  <p:childTnLst>
                                    <p:set>
                                      <p:cBhvr>
                                        <p:cTn dur="1" fill="hold">
                                          <p:stCondLst>
                                            <p:cond delay="0"/>
                                          </p:stCondLst>
                                        </p:cTn>
                                        <p:tgtEl>
                                          <p:spTgt spid="1167"/>
                                        </p:tgtEl>
                                        <p:attrNameLst>
                                          <p:attrName>style.visibility</p:attrName>
                                        </p:attrNameLst>
                                      </p:cBhvr>
                                      <p:to>
                                        <p:strVal val="visible"/>
                                      </p:to>
                                    </p:set>
                                  </p:childTnLst>
                                </p:cTn>
                              </p:par>
                            </p:childTnLst>
                          </p:cTn>
                        </p:par>
                        <p:par>
                          <p:cTn fill="hold">
                            <p:stCondLst>
                              <p:cond delay="555"/>
                            </p:stCondLst>
                            <p:childTnLst>
                              <p:par>
                                <p:cTn fill="hold" nodeType="afterEffect" presetClass="entr" presetID="1" presetSubtype="0">
                                  <p:stCondLst>
                                    <p:cond delay="100"/>
                                  </p:stCondLst>
                                  <p:childTnLst>
                                    <p:set>
                                      <p:cBhvr>
                                        <p:cTn dur="1" fill="hold">
                                          <p:stCondLst>
                                            <p:cond delay="0"/>
                                          </p:stCondLst>
                                        </p:cTn>
                                        <p:tgtEl>
                                          <p:spTgt spid="1168"/>
                                        </p:tgtEl>
                                        <p:attrNameLst>
                                          <p:attrName>style.visibility</p:attrName>
                                        </p:attrNameLst>
                                      </p:cBhvr>
                                      <p:to>
                                        <p:strVal val="visible"/>
                                      </p:to>
                                    </p:set>
                                  </p:childTnLst>
                                </p:cTn>
                              </p:par>
                            </p:childTnLst>
                          </p:cTn>
                        </p:par>
                        <p:par>
                          <p:cTn fill="hold">
                            <p:stCondLst>
                              <p:cond delay="556"/>
                            </p:stCondLst>
                            <p:childTnLst>
                              <p:par>
                                <p:cTn fill="hold" nodeType="afterEffect" presetClass="entr" presetID="1" presetSubtype="0">
                                  <p:stCondLst>
                                    <p:cond delay="100"/>
                                  </p:stCondLst>
                                  <p:childTnLst>
                                    <p:set>
                                      <p:cBhvr>
                                        <p:cTn dur="1" fill="hold">
                                          <p:stCondLst>
                                            <p:cond delay="0"/>
                                          </p:stCondLst>
                                        </p:cTn>
                                        <p:tgtEl>
                                          <p:spTgt spid="1169"/>
                                        </p:tgtEl>
                                        <p:attrNameLst>
                                          <p:attrName>style.visibility</p:attrName>
                                        </p:attrNameLst>
                                      </p:cBhvr>
                                      <p:to>
                                        <p:strVal val="visible"/>
                                      </p:to>
                                    </p:set>
                                  </p:childTnLst>
                                </p:cTn>
                              </p:par>
                            </p:childTnLst>
                          </p:cTn>
                        </p:par>
                        <p:par>
                          <p:cTn fill="hold">
                            <p:stCondLst>
                              <p:cond delay="557"/>
                            </p:stCondLst>
                            <p:childTnLst>
                              <p:par>
                                <p:cTn fill="hold" nodeType="afterEffect" presetClass="entr" presetID="1" presetSubtype="0">
                                  <p:stCondLst>
                                    <p:cond delay="100"/>
                                  </p:stCondLst>
                                  <p:childTnLst>
                                    <p:set>
                                      <p:cBhvr>
                                        <p:cTn dur="1" fill="hold">
                                          <p:stCondLst>
                                            <p:cond delay="0"/>
                                          </p:stCondLst>
                                        </p:cTn>
                                        <p:tgtEl>
                                          <p:spTgt spid="1170"/>
                                        </p:tgtEl>
                                        <p:attrNameLst>
                                          <p:attrName>style.visibility</p:attrName>
                                        </p:attrNameLst>
                                      </p:cBhvr>
                                      <p:to>
                                        <p:strVal val="visible"/>
                                      </p:to>
                                    </p:set>
                                  </p:childTnLst>
                                </p:cTn>
                              </p:par>
                            </p:childTnLst>
                          </p:cTn>
                        </p:par>
                        <p:par>
                          <p:cTn fill="hold">
                            <p:stCondLst>
                              <p:cond delay="558"/>
                            </p:stCondLst>
                            <p:childTnLst>
                              <p:par>
                                <p:cTn fill="hold" nodeType="afterEffect" presetClass="entr" presetID="1" presetSubtype="0">
                                  <p:stCondLst>
                                    <p:cond delay="100"/>
                                  </p:stCondLst>
                                  <p:childTnLst>
                                    <p:set>
                                      <p:cBhvr>
                                        <p:cTn dur="1" fill="hold">
                                          <p:stCondLst>
                                            <p:cond delay="0"/>
                                          </p:stCondLst>
                                        </p:cTn>
                                        <p:tgtEl>
                                          <p:spTgt spid="1171"/>
                                        </p:tgtEl>
                                        <p:attrNameLst>
                                          <p:attrName>style.visibility</p:attrName>
                                        </p:attrNameLst>
                                      </p:cBhvr>
                                      <p:to>
                                        <p:strVal val="visible"/>
                                      </p:to>
                                    </p:set>
                                  </p:childTnLst>
                                </p:cTn>
                              </p:par>
                            </p:childTnLst>
                          </p:cTn>
                        </p:par>
                        <p:par>
                          <p:cTn fill="hold">
                            <p:stCondLst>
                              <p:cond delay="559"/>
                            </p:stCondLst>
                            <p:childTnLst>
                              <p:par>
                                <p:cTn fill="hold" nodeType="afterEffect" presetClass="entr" presetID="1" presetSubtype="0">
                                  <p:stCondLst>
                                    <p:cond delay="100"/>
                                  </p:stCondLst>
                                  <p:childTnLst>
                                    <p:set>
                                      <p:cBhvr>
                                        <p:cTn dur="1" fill="hold">
                                          <p:stCondLst>
                                            <p:cond delay="0"/>
                                          </p:stCondLst>
                                        </p:cTn>
                                        <p:tgtEl>
                                          <p:spTgt spid="1172"/>
                                        </p:tgtEl>
                                        <p:attrNameLst>
                                          <p:attrName>style.visibility</p:attrName>
                                        </p:attrNameLst>
                                      </p:cBhvr>
                                      <p:to>
                                        <p:strVal val="visible"/>
                                      </p:to>
                                    </p:set>
                                  </p:childTnLst>
                                </p:cTn>
                              </p:par>
                            </p:childTnLst>
                          </p:cTn>
                        </p:par>
                        <p:par>
                          <p:cTn fill="hold">
                            <p:stCondLst>
                              <p:cond delay="560"/>
                            </p:stCondLst>
                            <p:childTnLst>
                              <p:par>
                                <p:cTn fill="hold" nodeType="afterEffect" presetClass="entr" presetID="1" presetSubtype="0">
                                  <p:stCondLst>
                                    <p:cond delay="100"/>
                                  </p:stCondLst>
                                  <p:childTnLst>
                                    <p:set>
                                      <p:cBhvr>
                                        <p:cTn dur="1" fill="hold">
                                          <p:stCondLst>
                                            <p:cond delay="0"/>
                                          </p:stCondLst>
                                        </p:cTn>
                                        <p:tgtEl>
                                          <p:spTgt spid="1173"/>
                                        </p:tgtEl>
                                        <p:attrNameLst>
                                          <p:attrName>style.visibility</p:attrName>
                                        </p:attrNameLst>
                                      </p:cBhvr>
                                      <p:to>
                                        <p:strVal val="visible"/>
                                      </p:to>
                                    </p:set>
                                  </p:childTnLst>
                                </p:cTn>
                              </p:par>
                            </p:childTnLst>
                          </p:cTn>
                        </p:par>
                        <p:par>
                          <p:cTn fill="hold">
                            <p:stCondLst>
                              <p:cond delay="561"/>
                            </p:stCondLst>
                            <p:childTnLst>
                              <p:par>
                                <p:cTn fill="hold" nodeType="afterEffect" presetClass="entr" presetID="1" presetSubtype="0">
                                  <p:stCondLst>
                                    <p:cond delay="100"/>
                                  </p:stCondLst>
                                  <p:childTnLst>
                                    <p:set>
                                      <p:cBhvr>
                                        <p:cTn dur="1" fill="hold">
                                          <p:stCondLst>
                                            <p:cond delay="0"/>
                                          </p:stCondLst>
                                        </p:cTn>
                                        <p:tgtEl>
                                          <p:spTgt spid="1174"/>
                                        </p:tgtEl>
                                        <p:attrNameLst>
                                          <p:attrName>style.visibility</p:attrName>
                                        </p:attrNameLst>
                                      </p:cBhvr>
                                      <p:to>
                                        <p:strVal val="visible"/>
                                      </p:to>
                                    </p:set>
                                  </p:childTnLst>
                                </p:cTn>
                              </p:par>
                            </p:childTnLst>
                          </p:cTn>
                        </p:par>
                        <p:par>
                          <p:cTn fill="hold">
                            <p:stCondLst>
                              <p:cond delay="562"/>
                            </p:stCondLst>
                            <p:childTnLst>
                              <p:par>
                                <p:cTn fill="hold" nodeType="afterEffect" presetClass="entr" presetID="1" presetSubtype="0">
                                  <p:stCondLst>
                                    <p:cond delay="100"/>
                                  </p:stCondLst>
                                  <p:childTnLst>
                                    <p:set>
                                      <p:cBhvr>
                                        <p:cTn dur="1" fill="hold">
                                          <p:stCondLst>
                                            <p:cond delay="0"/>
                                          </p:stCondLst>
                                        </p:cTn>
                                        <p:tgtEl>
                                          <p:spTgt spid="1175"/>
                                        </p:tgtEl>
                                        <p:attrNameLst>
                                          <p:attrName>style.visibility</p:attrName>
                                        </p:attrNameLst>
                                      </p:cBhvr>
                                      <p:to>
                                        <p:strVal val="visible"/>
                                      </p:to>
                                    </p:set>
                                  </p:childTnLst>
                                </p:cTn>
                              </p:par>
                            </p:childTnLst>
                          </p:cTn>
                        </p:par>
                        <p:par>
                          <p:cTn fill="hold">
                            <p:stCondLst>
                              <p:cond delay="563"/>
                            </p:stCondLst>
                            <p:childTnLst>
                              <p:par>
                                <p:cTn fill="hold" nodeType="afterEffect" presetClass="entr" presetID="1" presetSubtype="0">
                                  <p:stCondLst>
                                    <p:cond delay="100"/>
                                  </p:stCondLst>
                                  <p:childTnLst>
                                    <p:set>
                                      <p:cBhvr>
                                        <p:cTn dur="1" fill="hold">
                                          <p:stCondLst>
                                            <p:cond delay="0"/>
                                          </p:stCondLst>
                                        </p:cTn>
                                        <p:tgtEl>
                                          <p:spTgt spid="1176"/>
                                        </p:tgtEl>
                                        <p:attrNameLst>
                                          <p:attrName>style.visibility</p:attrName>
                                        </p:attrNameLst>
                                      </p:cBhvr>
                                      <p:to>
                                        <p:strVal val="visible"/>
                                      </p:to>
                                    </p:set>
                                  </p:childTnLst>
                                </p:cTn>
                              </p:par>
                            </p:childTnLst>
                          </p:cTn>
                        </p:par>
                        <p:par>
                          <p:cTn fill="hold">
                            <p:stCondLst>
                              <p:cond delay="564"/>
                            </p:stCondLst>
                            <p:childTnLst>
                              <p:par>
                                <p:cTn fill="hold" nodeType="afterEffect" presetClass="entr" presetID="1" presetSubtype="0">
                                  <p:stCondLst>
                                    <p:cond delay="100"/>
                                  </p:stCondLst>
                                  <p:childTnLst>
                                    <p:set>
                                      <p:cBhvr>
                                        <p:cTn dur="1" fill="hold">
                                          <p:stCondLst>
                                            <p:cond delay="0"/>
                                          </p:stCondLst>
                                        </p:cTn>
                                        <p:tgtEl>
                                          <p:spTgt spid="1177"/>
                                        </p:tgtEl>
                                        <p:attrNameLst>
                                          <p:attrName>style.visibility</p:attrName>
                                        </p:attrNameLst>
                                      </p:cBhvr>
                                      <p:to>
                                        <p:strVal val="visible"/>
                                      </p:to>
                                    </p:set>
                                  </p:childTnLst>
                                </p:cTn>
                              </p:par>
                            </p:childTnLst>
                          </p:cTn>
                        </p:par>
                        <p:par>
                          <p:cTn fill="hold">
                            <p:stCondLst>
                              <p:cond delay="565"/>
                            </p:stCondLst>
                            <p:childTnLst>
                              <p:par>
                                <p:cTn fill="hold" nodeType="afterEffect" presetClass="entr" presetID="1" presetSubtype="0">
                                  <p:stCondLst>
                                    <p:cond delay="100"/>
                                  </p:stCondLst>
                                  <p:childTnLst>
                                    <p:set>
                                      <p:cBhvr>
                                        <p:cTn dur="1" fill="hold">
                                          <p:stCondLst>
                                            <p:cond delay="0"/>
                                          </p:stCondLst>
                                        </p:cTn>
                                        <p:tgtEl>
                                          <p:spTgt spid="1178"/>
                                        </p:tgtEl>
                                        <p:attrNameLst>
                                          <p:attrName>style.visibility</p:attrName>
                                        </p:attrNameLst>
                                      </p:cBhvr>
                                      <p:to>
                                        <p:strVal val="visible"/>
                                      </p:to>
                                    </p:set>
                                  </p:childTnLst>
                                </p:cTn>
                              </p:par>
                            </p:childTnLst>
                          </p:cTn>
                        </p:par>
                        <p:par>
                          <p:cTn fill="hold">
                            <p:stCondLst>
                              <p:cond delay="566"/>
                            </p:stCondLst>
                            <p:childTnLst>
                              <p:par>
                                <p:cTn fill="hold" nodeType="afterEffect" presetClass="entr" presetID="1" presetSubtype="0">
                                  <p:stCondLst>
                                    <p:cond delay="100"/>
                                  </p:stCondLst>
                                  <p:childTnLst>
                                    <p:set>
                                      <p:cBhvr>
                                        <p:cTn dur="1" fill="hold">
                                          <p:stCondLst>
                                            <p:cond delay="0"/>
                                          </p:stCondLst>
                                        </p:cTn>
                                        <p:tgtEl>
                                          <p:spTgt spid="1179"/>
                                        </p:tgtEl>
                                        <p:attrNameLst>
                                          <p:attrName>style.visibility</p:attrName>
                                        </p:attrNameLst>
                                      </p:cBhvr>
                                      <p:to>
                                        <p:strVal val="visible"/>
                                      </p:to>
                                    </p:set>
                                  </p:childTnLst>
                                </p:cTn>
                              </p:par>
                            </p:childTnLst>
                          </p:cTn>
                        </p:par>
                        <p:par>
                          <p:cTn fill="hold">
                            <p:stCondLst>
                              <p:cond delay="567"/>
                            </p:stCondLst>
                            <p:childTnLst>
                              <p:par>
                                <p:cTn fill="hold" nodeType="afterEffect" presetClass="entr" presetID="1" presetSubtype="0">
                                  <p:stCondLst>
                                    <p:cond delay="100"/>
                                  </p:stCondLst>
                                  <p:childTnLst>
                                    <p:set>
                                      <p:cBhvr>
                                        <p:cTn dur="1" fill="hold">
                                          <p:stCondLst>
                                            <p:cond delay="0"/>
                                          </p:stCondLst>
                                        </p:cTn>
                                        <p:tgtEl>
                                          <p:spTgt spid="1180"/>
                                        </p:tgtEl>
                                        <p:attrNameLst>
                                          <p:attrName>style.visibility</p:attrName>
                                        </p:attrNameLst>
                                      </p:cBhvr>
                                      <p:to>
                                        <p:strVal val="visible"/>
                                      </p:to>
                                    </p:set>
                                  </p:childTnLst>
                                </p:cTn>
                              </p:par>
                            </p:childTnLst>
                          </p:cTn>
                        </p:par>
                        <p:par>
                          <p:cTn fill="hold">
                            <p:stCondLst>
                              <p:cond delay="568"/>
                            </p:stCondLst>
                            <p:childTnLst>
                              <p:par>
                                <p:cTn fill="hold" nodeType="afterEffect" presetClass="entr" presetID="1" presetSubtype="0">
                                  <p:stCondLst>
                                    <p:cond delay="100"/>
                                  </p:stCondLst>
                                  <p:childTnLst>
                                    <p:set>
                                      <p:cBhvr>
                                        <p:cTn dur="1" fill="hold">
                                          <p:stCondLst>
                                            <p:cond delay="0"/>
                                          </p:stCondLst>
                                        </p:cTn>
                                        <p:tgtEl>
                                          <p:spTgt spid="1181"/>
                                        </p:tgtEl>
                                        <p:attrNameLst>
                                          <p:attrName>style.visibility</p:attrName>
                                        </p:attrNameLst>
                                      </p:cBhvr>
                                      <p:to>
                                        <p:strVal val="visible"/>
                                      </p:to>
                                    </p:set>
                                  </p:childTnLst>
                                </p:cTn>
                              </p:par>
                            </p:childTnLst>
                          </p:cTn>
                        </p:par>
                        <p:par>
                          <p:cTn fill="hold">
                            <p:stCondLst>
                              <p:cond delay="569"/>
                            </p:stCondLst>
                            <p:childTnLst>
                              <p:par>
                                <p:cTn fill="hold" nodeType="afterEffect" presetClass="entr" presetID="1" presetSubtype="0">
                                  <p:stCondLst>
                                    <p:cond delay="100"/>
                                  </p:stCondLst>
                                  <p:childTnLst>
                                    <p:set>
                                      <p:cBhvr>
                                        <p:cTn dur="1" fill="hold">
                                          <p:stCondLst>
                                            <p:cond delay="0"/>
                                          </p:stCondLst>
                                        </p:cTn>
                                        <p:tgtEl>
                                          <p:spTgt spid="1182"/>
                                        </p:tgtEl>
                                        <p:attrNameLst>
                                          <p:attrName>style.visibility</p:attrName>
                                        </p:attrNameLst>
                                      </p:cBhvr>
                                      <p:to>
                                        <p:strVal val="visible"/>
                                      </p:to>
                                    </p:set>
                                  </p:childTnLst>
                                </p:cTn>
                              </p:par>
                            </p:childTnLst>
                          </p:cTn>
                        </p:par>
                        <p:par>
                          <p:cTn fill="hold">
                            <p:stCondLst>
                              <p:cond delay="570"/>
                            </p:stCondLst>
                            <p:childTnLst>
                              <p:par>
                                <p:cTn fill="hold" nodeType="afterEffect" presetClass="entr" presetID="1" presetSubtype="0">
                                  <p:stCondLst>
                                    <p:cond delay="100"/>
                                  </p:stCondLst>
                                  <p:childTnLst>
                                    <p:set>
                                      <p:cBhvr>
                                        <p:cTn dur="1" fill="hold">
                                          <p:stCondLst>
                                            <p:cond delay="0"/>
                                          </p:stCondLst>
                                        </p:cTn>
                                        <p:tgtEl>
                                          <p:spTgt spid="1183"/>
                                        </p:tgtEl>
                                        <p:attrNameLst>
                                          <p:attrName>style.visibility</p:attrName>
                                        </p:attrNameLst>
                                      </p:cBhvr>
                                      <p:to>
                                        <p:strVal val="visible"/>
                                      </p:to>
                                    </p:set>
                                  </p:childTnLst>
                                </p:cTn>
                              </p:par>
                            </p:childTnLst>
                          </p:cTn>
                        </p:par>
                        <p:par>
                          <p:cTn fill="hold">
                            <p:stCondLst>
                              <p:cond delay="571"/>
                            </p:stCondLst>
                            <p:childTnLst>
                              <p:par>
                                <p:cTn fill="hold" nodeType="afterEffect" presetClass="entr" presetID="1" presetSubtype="0">
                                  <p:stCondLst>
                                    <p:cond delay="100"/>
                                  </p:stCondLst>
                                  <p:childTnLst>
                                    <p:set>
                                      <p:cBhvr>
                                        <p:cTn dur="1" fill="hold">
                                          <p:stCondLst>
                                            <p:cond delay="0"/>
                                          </p:stCondLst>
                                        </p:cTn>
                                        <p:tgtEl>
                                          <p:spTgt spid="1184"/>
                                        </p:tgtEl>
                                        <p:attrNameLst>
                                          <p:attrName>style.visibility</p:attrName>
                                        </p:attrNameLst>
                                      </p:cBhvr>
                                      <p:to>
                                        <p:strVal val="visible"/>
                                      </p:to>
                                    </p:set>
                                  </p:childTnLst>
                                </p:cTn>
                              </p:par>
                            </p:childTnLst>
                          </p:cTn>
                        </p:par>
                        <p:par>
                          <p:cTn fill="hold">
                            <p:stCondLst>
                              <p:cond delay="572"/>
                            </p:stCondLst>
                            <p:childTnLst>
                              <p:par>
                                <p:cTn fill="hold" nodeType="afterEffect" presetClass="entr" presetID="1" presetSubtype="0">
                                  <p:stCondLst>
                                    <p:cond delay="100"/>
                                  </p:stCondLst>
                                  <p:childTnLst>
                                    <p:set>
                                      <p:cBhvr>
                                        <p:cTn dur="1" fill="hold">
                                          <p:stCondLst>
                                            <p:cond delay="0"/>
                                          </p:stCondLst>
                                        </p:cTn>
                                        <p:tgtEl>
                                          <p:spTgt spid="1185"/>
                                        </p:tgtEl>
                                        <p:attrNameLst>
                                          <p:attrName>style.visibility</p:attrName>
                                        </p:attrNameLst>
                                      </p:cBhvr>
                                      <p:to>
                                        <p:strVal val="visible"/>
                                      </p:to>
                                    </p:set>
                                  </p:childTnLst>
                                </p:cTn>
                              </p:par>
                            </p:childTnLst>
                          </p:cTn>
                        </p:par>
                        <p:par>
                          <p:cTn fill="hold">
                            <p:stCondLst>
                              <p:cond delay="573"/>
                            </p:stCondLst>
                            <p:childTnLst>
                              <p:par>
                                <p:cTn fill="hold" nodeType="afterEffect" presetClass="entr" presetID="1" presetSubtype="0">
                                  <p:stCondLst>
                                    <p:cond delay="100"/>
                                  </p:stCondLst>
                                  <p:childTnLst>
                                    <p:set>
                                      <p:cBhvr>
                                        <p:cTn dur="1" fill="hold">
                                          <p:stCondLst>
                                            <p:cond delay="0"/>
                                          </p:stCondLst>
                                        </p:cTn>
                                        <p:tgtEl>
                                          <p:spTgt spid="1186"/>
                                        </p:tgtEl>
                                        <p:attrNameLst>
                                          <p:attrName>style.visibility</p:attrName>
                                        </p:attrNameLst>
                                      </p:cBhvr>
                                      <p:to>
                                        <p:strVal val="visible"/>
                                      </p:to>
                                    </p:set>
                                  </p:childTnLst>
                                </p:cTn>
                              </p:par>
                            </p:childTnLst>
                          </p:cTn>
                        </p:par>
                        <p:par>
                          <p:cTn fill="hold">
                            <p:stCondLst>
                              <p:cond delay="574"/>
                            </p:stCondLst>
                            <p:childTnLst>
                              <p:par>
                                <p:cTn fill="hold" nodeType="afterEffect" presetClass="entr" presetID="1" presetSubtype="0">
                                  <p:stCondLst>
                                    <p:cond delay="100"/>
                                  </p:stCondLst>
                                  <p:childTnLst>
                                    <p:set>
                                      <p:cBhvr>
                                        <p:cTn dur="1" fill="hold">
                                          <p:stCondLst>
                                            <p:cond delay="0"/>
                                          </p:stCondLst>
                                        </p:cTn>
                                        <p:tgtEl>
                                          <p:spTgt spid="1187"/>
                                        </p:tgtEl>
                                        <p:attrNameLst>
                                          <p:attrName>style.visibility</p:attrName>
                                        </p:attrNameLst>
                                      </p:cBhvr>
                                      <p:to>
                                        <p:strVal val="visible"/>
                                      </p:to>
                                    </p:set>
                                  </p:childTnLst>
                                </p:cTn>
                              </p:par>
                            </p:childTnLst>
                          </p:cTn>
                        </p:par>
                        <p:par>
                          <p:cTn fill="hold">
                            <p:stCondLst>
                              <p:cond delay="575"/>
                            </p:stCondLst>
                            <p:childTnLst>
                              <p:par>
                                <p:cTn fill="hold" nodeType="afterEffect" presetClass="entr" presetID="1" presetSubtype="0">
                                  <p:stCondLst>
                                    <p:cond delay="100"/>
                                  </p:stCondLst>
                                  <p:childTnLst>
                                    <p:set>
                                      <p:cBhvr>
                                        <p:cTn dur="1" fill="hold">
                                          <p:stCondLst>
                                            <p:cond delay="0"/>
                                          </p:stCondLst>
                                        </p:cTn>
                                        <p:tgtEl>
                                          <p:spTgt spid="1188"/>
                                        </p:tgtEl>
                                        <p:attrNameLst>
                                          <p:attrName>style.visibility</p:attrName>
                                        </p:attrNameLst>
                                      </p:cBhvr>
                                      <p:to>
                                        <p:strVal val="visible"/>
                                      </p:to>
                                    </p:set>
                                  </p:childTnLst>
                                </p:cTn>
                              </p:par>
                            </p:childTnLst>
                          </p:cTn>
                        </p:par>
                        <p:par>
                          <p:cTn fill="hold">
                            <p:stCondLst>
                              <p:cond delay="576"/>
                            </p:stCondLst>
                            <p:childTnLst>
                              <p:par>
                                <p:cTn fill="hold" nodeType="afterEffect" presetClass="entr" presetID="1" presetSubtype="0">
                                  <p:stCondLst>
                                    <p:cond delay="100"/>
                                  </p:stCondLst>
                                  <p:childTnLst>
                                    <p:set>
                                      <p:cBhvr>
                                        <p:cTn dur="1" fill="hold">
                                          <p:stCondLst>
                                            <p:cond delay="0"/>
                                          </p:stCondLst>
                                        </p:cTn>
                                        <p:tgtEl>
                                          <p:spTgt spid="1189"/>
                                        </p:tgtEl>
                                        <p:attrNameLst>
                                          <p:attrName>style.visibility</p:attrName>
                                        </p:attrNameLst>
                                      </p:cBhvr>
                                      <p:to>
                                        <p:strVal val="visible"/>
                                      </p:to>
                                    </p:set>
                                  </p:childTnLst>
                                </p:cTn>
                              </p:par>
                            </p:childTnLst>
                          </p:cTn>
                        </p:par>
                        <p:par>
                          <p:cTn fill="hold">
                            <p:stCondLst>
                              <p:cond delay="577"/>
                            </p:stCondLst>
                            <p:childTnLst>
                              <p:par>
                                <p:cTn fill="hold" nodeType="afterEffect" presetClass="entr" presetID="1" presetSubtype="0">
                                  <p:stCondLst>
                                    <p:cond delay="100"/>
                                  </p:stCondLst>
                                  <p:childTnLst>
                                    <p:set>
                                      <p:cBhvr>
                                        <p:cTn dur="1" fill="hold">
                                          <p:stCondLst>
                                            <p:cond delay="0"/>
                                          </p:stCondLst>
                                        </p:cTn>
                                        <p:tgtEl>
                                          <p:spTgt spid="1190"/>
                                        </p:tgtEl>
                                        <p:attrNameLst>
                                          <p:attrName>style.visibility</p:attrName>
                                        </p:attrNameLst>
                                      </p:cBhvr>
                                      <p:to>
                                        <p:strVal val="visible"/>
                                      </p:to>
                                    </p:set>
                                  </p:childTnLst>
                                </p:cTn>
                              </p:par>
                            </p:childTnLst>
                          </p:cTn>
                        </p:par>
                        <p:par>
                          <p:cTn fill="hold">
                            <p:stCondLst>
                              <p:cond delay="578"/>
                            </p:stCondLst>
                            <p:childTnLst>
                              <p:par>
                                <p:cTn fill="hold" nodeType="afterEffect" presetClass="entr" presetID="1" presetSubtype="0">
                                  <p:stCondLst>
                                    <p:cond delay="100"/>
                                  </p:stCondLst>
                                  <p:childTnLst>
                                    <p:set>
                                      <p:cBhvr>
                                        <p:cTn dur="1" fill="hold">
                                          <p:stCondLst>
                                            <p:cond delay="0"/>
                                          </p:stCondLst>
                                        </p:cTn>
                                        <p:tgtEl>
                                          <p:spTgt spid="1191"/>
                                        </p:tgtEl>
                                        <p:attrNameLst>
                                          <p:attrName>style.visibility</p:attrName>
                                        </p:attrNameLst>
                                      </p:cBhvr>
                                      <p:to>
                                        <p:strVal val="visible"/>
                                      </p:to>
                                    </p:set>
                                  </p:childTnLst>
                                </p:cTn>
                              </p:par>
                            </p:childTnLst>
                          </p:cTn>
                        </p:par>
                        <p:par>
                          <p:cTn fill="hold">
                            <p:stCondLst>
                              <p:cond delay="579"/>
                            </p:stCondLst>
                            <p:childTnLst>
                              <p:par>
                                <p:cTn fill="hold" nodeType="afterEffect" presetClass="entr" presetID="1" presetSubtype="0">
                                  <p:stCondLst>
                                    <p:cond delay="100"/>
                                  </p:stCondLst>
                                  <p:childTnLst>
                                    <p:set>
                                      <p:cBhvr>
                                        <p:cTn dur="1" fill="hold">
                                          <p:stCondLst>
                                            <p:cond delay="0"/>
                                          </p:stCondLst>
                                        </p:cTn>
                                        <p:tgtEl>
                                          <p:spTgt spid="1192"/>
                                        </p:tgtEl>
                                        <p:attrNameLst>
                                          <p:attrName>style.visibility</p:attrName>
                                        </p:attrNameLst>
                                      </p:cBhvr>
                                      <p:to>
                                        <p:strVal val="visible"/>
                                      </p:to>
                                    </p:set>
                                  </p:childTnLst>
                                </p:cTn>
                              </p:par>
                            </p:childTnLst>
                          </p:cTn>
                        </p:par>
                        <p:par>
                          <p:cTn fill="hold">
                            <p:stCondLst>
                              <p:cond delay="580"/>
                            </p:stCondLst>
                            <p:childTnLst>
                              <p:par>
                                <p:cTn fill="hold" nodeType="afterEffect" presetClass="entr" presetID="1" presetSubtype="0">
                                  <p:stCondLst>
                                    <p:cond delay="100"/>
                                  </p:stCondLst>
                                  <p:childTnLst>
                                    <p:set>
                                      <p:cBhvr>
                                        <p:cTn dur="1" fill="hold">
                                          <p:stCondLst>
                                            <p:cond delay="0"/>
                                          </p:stCondLst>
                                        </p:cTn>
                                        <p:tgtEl>
                                          <p:spTgt spid="1193"/>
                                        </p:tgtEl>
                                        <p:attrNameLst>
                                          <p:attrName>style.visibility</p:attrName>
                                        </p:attrNameLst>
                                      </p:cBhvr>
                                      <p:to>
                                        <p:strVal val="visible"/>
                                      </p:to>
                                    </p:set>
                                  </p:childTnLst>
                                </p:cTn>
                              </p:par>
                            </p:childTnLst>
                          </p:cTn>
                        </p:par>
                        <p:par>
                          <p:cTn fill="hold">
                            <p:stCondLst>
                              <p:cond delay="581"/>
                            </p:stCondLst>
                            <p:childTnLst>
                              <p:par>
                                <p:cTn fill="hold" nodeType="afterEffect" presetClass="entr" presetID="1" presetSubtype="0">
                                  <p:stCondLst>
                                    <p:cond delay="100"/>
                                  </p:stCondLst>
                                  <p:childTnLst>
                                    <p:set>
                                      <p:cBhvr>
                                        <p:cTn dur="1" fill="hold">
                                          <p:stCondLst>
                                            <p:cond delay="0"/>
                                          </p:stCondLst>
                                        </p:cTn>
                                        <p:tgtEl>
                                          <p:spTgt spid="1194"/>
                                        </p:tgtEl>
                                        <p:attrNameLst>
                                          <p:attrName>style.visibility</p:attrName>
                                        </p:attrNameLst>
                                      </p:cBhvr>
                                      <p:to>
                                        <p:strVal val="visible"/>
                                      </p:to>
                                    </p:set>
                                  </p:childTnLst>
                                </p:cTn>
                              </p:par>
                            </p:childTnLst>
                          </p:cTn>
                        </p:par>
                        <p:par>
                          <p:cTn fill="hold">
                            <p:stCondLst>
                              <p:cond delay="582"/>
                            </p:stCondLst>
                            <p:childTnLst>
                              <p:par>
                                <p:cTn fill="hold" nodeType="afterEffect" presetClass="entr" presetID="1" presetSubtype="0">
                                  <p:stCondLst>
                                    <p:cond delay="100"/>
                                  </p:stCondLst>
                                  <p:childTnLst>
                                    <p:set>
                                      <p:cBhvr>
                                        <p:cTn dur="1" fill="hold">
                                          <p:stCondLst>
                                            <p:cond delay="0"/>
                                          </p:stCondLst>
                                        </p:cTn>
                                        <p:tgtEl>
                                          <p:spTgt spid="1195"/>
                                        </p:tgtEl>
                                        <p:attrNameLst>
                                          <p:attrName>style.visibility</p:attrName>
                                        </p:attrNameLst>
                                      </p:cBhvr>
                                      <p:to>
                                        <p:strVal val="visible"/>
                                      </p:to>
                                    </p:set>
                                  </p:childTnLst>
                                </p:cTn>
                              </p:par>
                            </p:childTnLst>
                          </p:cTn>
                        </p:par>
                        <p:par>
                          <p:cTn fill="hold">
                            <p:stCondLst>
                              <p:cond delay="583"/>
                            </p:stCondLst>
                            <p:childTnLst>
                              <p:par>
                                <p:cTn fill="hold" nodeType="afterEffect" presetClass="entr" presetID="1" presetSubtype="0">
                                  <p:stCondLst>
                                    <p:cond delay="100"/>
                                  </p:stCondLst>
                                  <p:childTnLst>
                                    <p:set>
                                      <p:cBhvr>
                                        <p:cTn dur="1" fill="hold">
                                          <p:stCondLst>
                                            <p:cond delay="0"/>
                                          </p:stCondLst>
                                        </p:cTn>
                                        <p:tgtEl>
                                          <p:spTgt spid="1196"/>
                                        </p:tgtEl>
                                        <p:attrNameLst>
                                          <p:attrName>style.visibility</p:attrName>
                                        </p:attrNameLst>
                                      </p:cBhvr>
                                      <p:to>
                                        <p:strVal val="visible"/>
                                      </p:to>
                                    </p:set>
                                  </p:childTnLst>
                                </p:cTn>
                              </p:par>
                            </p:childTnLst>
                          </p:cTn>
                        </p:par>
                        <p:par>
                          <p:cTn fill="hold">
                            <p:stCondLst>
                              <p:cond delay="584"/>
                            </p:stCondLst>
                            <p:childTnLst>
                              <p:par>
                                <p:cTn fill="hold" nodeType="afterEffect" presetClass="entr" presetID="1" presetSubtype="0">
                                  <p:stCondLst>
                                    <p:cond delay="100"/>
                                  </p:stCondLst>
                                  <p:childTnLst>
                                    <p:set>
                                      <p:cBhvr>
                                        <p:cTn dur="1" fill="hold">
                                          <p:stCondLst>
                                            <p:cond delay="0"/>
                                          </p:stCondLst>
                                        </p:cTn>
                                        <p:tgtEl>
                                          <p:spTgt spid="1197"/>
                                        </p:tgtEl>
                                        <p:attrNameLst>
                                          <p:attrName>style.visibility</p:attrName>
                                        </p:attrNameLst>
                                      </p:cBhvr>
                                      <p:to>
                                        <p:strVal val="visible"/>
                                      </p:to>
                                    </p:set>
                                  </p:childTnLst>
                                </p:cTn>
                              </p:par>
                            </p:childTnLst>
                          </p:cTn>
                        </p:par>
                        <p:par>
                          <p:cTn fill="hold">
                            <p:stCondLst>
                              <p:cond delay="585"/>
                            </p:stCondLst>
                            <p:childTnLst>
                              <p:par>
                                <p:cTn fill="hold" nodeType="afterEffect" presetClass="entr" presetID="1" presetSubtype="0">
                                  <p:stCondLst>
                                    <p:cond delay="100"/>
                                  </p:stCondLst>
                                  <p:childTnLst>
                                    <p:set>
                                      <p:cBhvr>
                                        <p:cTn dur="1" fill="hold">
                                          <p:stCondLst>
                                            <p:cond delay="0"/>
                                          </p:stCondLst>
                                        </p:cTn>
                                        <p:tgtEl>
                                          <p:spTgt spid="1198"/>
                                        </p:tgtEl>
                                        <p:attrNameLst>
                                          <p:attrName>style.visibility</p:attrName>
                                        </p:attrNameLst>
                                      </p:cBhvr>
                                      <p:to>
                                        <p:strVal val="visible"/>
                                      </p:to>
                                    </p:set>
                                  </p:childTnLst>
                                </p:cTn>
                              </p:par>
                            </p:childTnLst>
                          </p:cTn>
                        </p:par>
                        <p:par>
                          <p:cTn fill="hold">
                            <p:stCondLst>
                              <p:cond delay="586"/>
                            </p:stCondLst>
                            <p:childTnLst>
                              <p:par>
                                <p:cTn fill="hold" nodeType="afterEffect" presetClass="entr" presetID="1" presetSubtype="0">
                                  <p:stCondLst>
                                    <p:cond delay="100"/>
                                  </p:stCondLst>
                                  <p:childTnLst>
                                    <p:set>
                                      <p:cBhvr>
                                        <p:cTn dur="1" fill="hold">
                                          <p:stCondLst>
                                            <p:cond delay="0"/>
                                          </p:stCondLst>
                                        </p:cTn>
                                        <p:tgtEl>
                                          <p:spTgt spid="1199"/>
                                        </p:tgtEl>
                                        <p:attrNameLst>
                                          <p:attrName>style.visibility</p:attrName>
                                        </p:attrNameLst>
                                      </p:cBhvr>
                                      <p:to>
                                        <p:strVal val="visible"/>
                                      </p:to>
                                    </p:set>
                                  </p:childTnLst>
                                </p:cTn>
                              </p:par>
                            </p:childTnLst>
                          </p:cTn>
                        </p:par>
                        <p:par>
                          <p:cTn fill="hold">
                            <p:stCondLst>
                              <p:cond delay="587"/>
                            </p:stCondLst>
                            <p:childTnLst>
                              <p:par>
                                <p:cTn fill="hold" nodeType="afterEffect" presetClass="entr" presetID="1" presetSubtype="0">
                                  <p:stCondLst>
                                    <p:cond delay="100"/>
                                  </p:stCondLst>
                                  <p:childTnLst>
                                    <p:set>
                                      <p:cBhvr>
                                        <p:cTn dur="1" fill="hold">
                                          <p:stCondLst>
                                            <p:cond delay="0"/>
                                          </p:stCondLst>
                                        </p:cTn>
                                        <p:tgtEl>
                                          <p:spTgt spid="1200"/>
                                        </p:tgtEl>
                                        <p:attrNameLst>
                                          <p:attrName>style.visibility</p:attrName>
                                        </p:attrNameLst>
                                      </p:cBhvr>
                                      <p:to>
                                        <p:strVal val="visible"/>
                                      </p:to>
                                    </p:set>
                                  </p:childTnLst>
                                </p:cTn>
                              </p:par>
                            </p:childTnLst>
                          </p:cTn>
                        </p:par>
                        <p:par>
                          <p:cTn fill="hold">
                            <p:stCondLst>
                              <p:cond delay="588"/>
                            </p:stCondLst>
                            <p:childTnLst>
                              <p:par>
                                <p:cTn fill="hold" nodeType="afterEffect" presetClass="entr" presetID="1" presetSubtype="0">
                                  <p:stCondLst>
                                    <p:cond delay="100"/>
                                  </p:stCondLst>
                                  <p:childTnLst>
                                    <p:set>
                                      <p:cBhvr>
                                        <p:cTn dur="1" fill="hold">
                                          <p:stCondLst>
                                            <p:cond delay="0"/>
                                          </p:stCondLst>
                                        </p:cTn>
                                        <p:tgtEl>
                                          <p:spTgt spid="1201"/>
                                        </p:tgtEl>
                                        <p:attrNameLst>
                                          <p:attrName>style.visibility</p:attrName>
                                        </p:attrNameLst>
                                      </p:cBhvr>
                                      <p:to>
                                        <p:strVal val="visible"/>
                                      </p:to>
                                    </p:set>
                                  </p:childTnLst>
                                </p:cTn>
                              </p:par>
                            </p:childTnLst>
                          </p:cTn>
                        </p:par>
                        <p:par>
                          <p:cTn fill="hold">
                            <p:stCondLst>
                              <p:cond delay="589"/>
                            </p:stCondLst>
                            <p:childTnLst>
                              <p:par>
                                <p:cTn fill="hold" nodeType="afterEffect" presetClass="entr" presetID="1" presetSubtype="0">
                                  <p:stCondLst>
                                    <p:cond delay="100"/>
                                  </p:stCondLst>
                                  <p:childTnLst>
                                    <p:set>
                                      <p:cBhvr>
                                        <p:cTn dur="1" fill="hold">
                                          <p:stCondLst>
                                            <p:cond delay="0"/>
                                          </p:stCondLst>
                                        </p:cTn>
                                        <p:tgtEl>
                                          <p:spTgt spid="1202"/>
                                        </p:tgtEl>
                                        <p:attrNameLst>
                                          <p:attrName>style.visibility</p:attrName>
                                        </p:attrNameLst>
                                      </p:cBhvr>
                                      <p:to>
                                        <p:strVal val="visible"/>
                                      </p:to>
                                    </p:set>
                                  </p:childTnLst>
                                </p:cTn>
                              </p:par>
                            </p:childTnLst>
                          </p:cTn>
                        </p:par>
                        <p:par>
                          <p:cTn fill="hold">
                            <p:stCondLst>
                              <p:cond delay="590"/>
                            </p:stCondLst>
                            <p:childTnLst>
                              <p:par>
                                <p:cTn fill="hold" nodeType="afterEffect" presetClass="entr" presetID="1" presetSubtype="0">
                                  <p:stCondLst>
                                    <p:cond delay="100"/>
                                  </p:stCondLst>
                                  <p:childTnLst>
                                    <p:set>
                                      <p:cBhvr>
                                        <p:cTn dur="1" fill="hold">
                                          <p:stCondLst>
                                            <p:cond delay="0"/>
                                          </p:stCondLst>
                                        </p:cTn>
                                        <p:tgtEl>
                                          <p:spTgt spid="1203"/>
                                        </p:tgtEl>
                                        <p:attrNameLst>
                                          <p:attrName>style.visibility</p:attrName>
                                        </p:attrNameLst>
                                      </p:cBhvr>
                                      <p:to>
                                        <p:strVal val="visible"/>
                                      </p:to>
                                    </p:set>
                                  </p:childTnLst>
                                </p:cTn>
                              </p:par>
                            </p:childTnLst>
                          </p:cTn>
                        </p:par>
                        <p:par>
                          <p:cTn fill="hold">
                            <p:stCondLst>
                              <p:cond delay="591"/>
                            </p:stCondLst>
                            <p:childTnLst>
                              <p:par>
                                <p:cTn fill="hold" nodeType="afterEffect" presetClass="entr" presetID="1" presetSubtype="0">
                                  <p:stCondLst>
                                    <p:cond delay="100"/>
                                  </p:stCondLst>
                                  <p:childTnLst>
                                    <p:set>
                                      <p:cBhvr>
                                        <p:cTn dur="1" fill="hold">
                                          <p:stCondLst>
                                            <p:cond delay="0"/>
                                          </p:stCondLst>
                                        </p:cTn>
                                        <p:tgtEl>
                                          <p:spTgt spid="1204"/>
                                        </p:tgtEl>
                                        <p:attrNameLst>
                                          <p:attrName>style.visibility</p:attrName>
                                        </p:attrNameLst>
                                      </p:cBhvr>
                                      <p:to>
                                        <p:strVal val="visible"/>
                                      </p:to>
                                    </p:set>
                                  </p:childTnLst>
                                </p:cTn>
                              </p:par>
                            </p:childTnLst>
                          </p:cTn>
                        </p:par>
                        <p:par>
                          <p:cTn fill="hold">
                            <p:stCondLst>
                              <p:cond delay="592"/>
                            </p:stCondLst>
                            <p:childTnLst>
                              <p:par>
                                <p:cTn fill="hold" nodeType="afterEffect" presetClass="entr" presetID="1" presetSubtype="0">
                                  <p:stCondLst>
                                    <p:cond delay="100"/>
                                  </p:stCondLst>
                                  <p:childTnLst>
                                    <p:set>
                                      <p:cBhvr>
                                        <p:cTn dur="1" fill="hold">
                                          <p:stCondLst>
                                            <p:cond delay="0"/>
                                          </p:stCondLst>
                                        </p:cTn>
                                        <p:tgtEl>
                                          <p:spTgt spid="1205"/>
                                        </p:tgtEl>
                                        <p:attrNameLst>
                                          <p:attrName>style.visibility</p:attrName>
                                        </p:attrNameLst>
                                      </p:cBhvr>
                                      <p:to>
                                        <p:strVal val="visible"/>
                                      </p:to>
                                    </p:set>
                                  </p:childTnLst>
                                </p:cTn>
                              </p:par>
                            </p:childTnLst>
                          </p:cTn>
                        </p:par>
                        <p:par>
                          <p:cTn fill="hold">
                            <p:stCondLst>
                              <p:cond delay="593"/>
                            </p:stCondLst>
                            <p:childTnLst>
                              <p:par>
                                <p:cTn fill="hold" nodeType="afterEffect" presetClass="entr" presetID="1" presetSubtype="0">
                                  <p:stCondLst>
                                    <p:cond delay="100"/>
                                  </p:stCondLst>
                                  <p:childTnLst>
                                    <p:set>
                                      <p:cBhvr>
                                        <p:cTn dur="1" fill="hold">
                                          <p:stCondLst>
                                            <p:cond delay="0"/>
                                          </p:stCondLst>
                                        </p:cTn>
                                        <p:tgtEl>
                                          <p:spTgt spid="1206"/>
                                        </p:tgtEl>
                                        <p:attrNameLst>
                                          <p:attrName>style.visibility</p:attrName>
                                        </p:attrNameLst>
                                      </p:cBhvr>
                                      <p:to>
                                        <p:strVal val="visible"/>
                                      </p:to>
                                    </p:set>
                                  </p:childTnLst>
                                </p:cTn>
                              </p:par>
                            </p:childTnLst>
                          </p:cTn>
                        </p:par>
                        <p:par>
                          <p:cTn fill="hold">
                            <p:stCondLst>
                              <p:cond delay="594"/>
                            </p:stCondLst>
                            <p:childTnLst>
                              <p:par>
                                <p:cTn fill="hold" nodeType="afterEffect" presetClass="entr" presetID="1" presetSubtype="0">
                                  <p:stCondLst>
                                    <p:cond delay="100"/>
                                  </p:stCondLst>
                                  <p:childTnLst>
                                    <p:set>
                                      <p:cBhvr>
                                        <p:cTn dur="1" fill="hold">
                                          <p:stCondLst>
                                            <p:cond delay="0"/>
                                          </p:stCondLst>
                                        </p:cTn>
                                        <p:tgtEl>
                                          <p:spTgt spid="1207"/>
                                        </p:tgtEl>
                                        <p:attrNameLst>
                                          <p:attrName>style.visibility</p:attrName>
                                        </p:attrNameLst>
                                      </p:cBhvr>
                                      <p:to>
                                        <p:strVal val="visible"/>
                                      </p:to>
                                    </p:set>
                                  </p:childTnLst>
                                </p:cTn>
                              </p:par>
                            </p:childTnLst>
                          </p:cTn>
                        </p:par>
                        <p:par>
                          <p:cTn fill="hold">
                            <p:stCondLst>
                              <p:cond delay="595"/>
                            </p:stCondLst>
                            <p:childTnLst>
                              <p:par>
                                <p:cTn fill="hold" nodeType="afterEffect" presetClass="entr" presetID="1" presetSubtype="0">
                                  <p:stCondLst>
                                    <p:cond delay="100"/>
                                  </p:stCondLst>
                                  <p:childTnLst>
                                    <p:set>
                                      <p:cBhvr>
                                        <p:cTn dur="1" fill="hold">
                                          <p:stCondLst>
                                            <p:cond delay="0"/>
                                          </p:stCondLst>
                                        </p:cTn>
                                        <p:tgtEl>
                                          <p:spTgt spid="1208"/>
                                        </p:tgtEl>
                                        <p:attrNameLst>
                                          <p:attrName>style.visibility</p:attrName>
                                        </p:attrNameLst>
                                      </p:cBhvr>
                                      <p:to>
                                        <p:strVal val="visible"/>
                                      </p:to>
                                    </p:set>
                                  </p:childTnLst>
                                </p:cTn>
                              </p:par>
                            </p:childTnLst>
                          </p:cTn>
                        </p:par>
                        <p:par>
                          <p:cTn fill="hold">
                            <p:stCondLst>
                              <p:cond delay="596"/>
                            </p:stCondLst>
                            <p:childTnLst>
                              <p:par>
                                <p:cTn fill="hold" nodeType="afterEffect" presetClass="entr" presetID="1" presetSubtype="0">
                                  <p:stCondLst>
                                    <p:cond delay="100"/>
                                  </p:stCondLst>
                                  <p:childTnLst>
                                    <p:set>
                                      <p:cBhvr>
                                        <p:cTn dur="1" fill="hold">
                                          <p:stCondLst>
                                            <p:cond delay="0"/>
                                          </p:stCondLst>
                                        </p:cTn>
                                        <p:tgtEl>
                                          <p:spTgt spid="1209"/>
                                        </p:tgtEl>
                                        <p:attrNameLst>
                                          <p:attrName>style.visibility</p:attrName>
                                        </p:attrNameLst>
                                      </p:cBhvr>
                                      <p:to>
                                        <p:strVal val="visible"/>
                                      </p:to>
                                    </p:set>
                                  </p:childTnLst>
                                </p:cTn>
                              </p:par>
                            </p:childTnLst>
                          </p:cTn>
                        </p:par>
                        <p:par>
                          <p:cTn fill="hold">
                            <p:stCondLst>
                              <p:cond delay="597"/>
                            </p:stCondLst>
                            <p:childTnLst>
                              <p:par>
                                <p:cTn fill="hold" nodeType="afterEffect" presetClass="entr" presetID="1" presetSubtype="0">
                                  <p:stCondLst>
                                    <p:cond delay="100"/>
                                  </p:stCondLst>
                                  <p:childTnLst>
                                    <p:set>
                                      <p:cBhvr>
                                        <p:cTn dur="1" fill="hold">
                                          <p:stCondLst>
                                            <p:cond delay="0"/>
                                          </p:stCondLst>
                                        </p:cTn>
                                        <p:tgtEl>
                                          <p:spTgt spid="1210"/>
                                        </p:tgtEl>
                                        <p:attrNameLst>
                                          <p:attrName>style.visibility</p:attrName>
                                        </p:attrNameLst>
                                      </p:cBhvr>
                                      <p:to>
                                        <p:strVal val="visible"/>
                                      </p:to>
                                    </p:set>
                                  </p:childTnLst>
                                </p:cTn>
                              </p:par>
                            </p:childTnLst>
                          </p:cTn>
                        </p:par>
                        <p:par>
                          <p:cTn fill="hold">
                            <p:stCondLst>
                              <p:cond delay="598"/>
                            </p:stCondLst>
                            <p:childTnLst>
                              <p:par>
                                <p:cTn fill="hold" nodeType="afterEffect" presetClass="entr" presetID="1" presetSubtype="0">
                                  <p:stCondLst>
                                    <p:cond delay="100"/>
                                  </p:stCondLst>
                                  <p:childTnLst>
                                    <p:set>
                                      <p:cBhvr>
                                        <p:cTn dur="1" fill="hold">
                                          <p:stCondLst>
                                            <p:cond delay="0"/>
                                          </p:stCondLst>
                                        </p:cTn>
                                        <p:tgtEl>
                                          <p:spTgt spid="1211"/>
                                        </p:tgtEl>
                                        <p:attrNameLst>
                                          <p:attrName>style.visibility</p:attrName>
                                        </p:attrNameLst>
                                      </p:cBhvr>
                                      <p:to>
                                        <p:strVal val="visible"/>
                                      </p:to>
                                    </p:set>
                                  </p:childTnLst>
                                </p:cTn>
                              </p:par>
                            </p:childTnLst>
                          </p:cTn>
                        </p:par>
                        <p:par>
                          <p:cTn fill="hold">
                            <p:stCondLst>
                              <p:cond delay="599"/>
                            </p:stCondLst>
                            <p:childTnLst>
                              <p:par>
                                <p:cTn fill="hold" nodeType="afterEffect" presetClass="entr" presetID="1" presetSubtype="0">
                                  <p:stCondLst>
                                    <p:cond delay="100"/>
                                  </p:stCondLst>
                                  <p:childTnLst>
                                    <p:set>
                                      <p:cBhvr>
                                        <p:cTn dur="1" fill="hold">
                                          <p:stCondLst>
                                            <p:cond delay="0"/>
                                          </p:stCondLst>
                                        </p:cTn>
                                        <p:tgtEl>
                                          <p:spTgt spid="1212"/>
                                        </p:tgtEl>
                                        <p:attrNameLst>
                                          <p:attrName>style.visibility</p:attrName>
                                        </p:attrNameLst>
                                      </p:cBhvr>
                                      <p:to>
                                        <p:strVal val="visible"/>
                                      </p:to>
                                    </p:set>
                                  </p:childTnLst>
                                </p:cTn>
                              </p:par>
                            </p:childTnLst>
                          </p:cTn>
                        </p:par>
                        <p:par>
                          <p:cTn fill="hold">
                            <p:stCondLst>
                              <p:cond delay="600"/>
                            </p:stCondLst>
                            <p:childTnLst>
                              <p:par>
                                <p:cTn fill="hold" nodeType="afterEffect" presetClass="entr" presetID="1" presetSubtype="0">
                                  <p:stCondLst>
                                    <p:cond delay="100"/>
                                  </p:stCondLst>
                                  <p:childTnLst>
                                    <p:set>
                                      <p:cBhvr>
                                        <p:cTn dur="1" fill="hold">
                                          <p:stCondLst>
                                            <p:cond delay="0"/>
                                          </p:stCondLst>
                                        </p:cTn>
                                        <p:tgtEl>
                                          <p:spTgt spid="1213"/>
                                        </p:tgtEl>
                                        <p:attrNameLst>
                                          <p:attrName>style.visibility</p:attrName>
                                        </p:attrNameLst>
                                      </p:cBhvr>
                                      <p:to>
                                        <p:strVal val="visible"/>
                                      </p:to>
                                    </p:set>
                                  </p:childTnLst>
                                </p:cTn>
                              </p:par>
                            </p:childTnLst>
                          </p:cTn>
                        </p:par>
                        <p:par>
                          <p:cTn fill="hold">
                            <p:stCondLst>
                              <p:cond delay="601"/>
                            </p:stCondLst>
                            <p:childTnLst>
                              <p:par>
                                <p:cTn fill="hold" nodeType="afterEffect" presetClass="entr" presetID="1" presetSubtype="0">
                                  <p:stCondLst>
                                    <p:cond delay="100"/>
                                  </p:stCondLst>
                                  <p:childTnLst>
                                    <p:set>
                                      <p:cBhvr>
                                        <p:cTn dur="1" fill="hold">
                                          <p:stCondLst>
                                            <p:cond delay="0"/>
                                          </p:stCondLst>
                                        </p:cTn>
                                        <p:tgtEl>
                                          <p:spTgt spid="1214"/>
                                        </p:tgtEl>
                                        <p:attrNameLst>
                                          <p:attrName>style.visibility</p:attrName>
                                        </p:attrNameLst>
                                      </p:cBhvr>
                                      <p:to>
                                        <p:strVal val="visible"/>
                                      </p:to>
                                    </p:set>
                                  </p:childTnLst>
                                </p:cTn>
                              </p:par>
                            </p:childTnLst>
                          </p:cTn>
                        </p:par>
                        <p:par>
                          <p:cTn fill="hold">
                            <p:stCondLst>
                              <p:cond delay="602"/>
                            </p:stCondLst>
                            <p:childTnLst>
                              <p:par>
                                <p:cTn fill="hold" nodeType="afterEffect" presetClass="entr" presetID="1" presetSubtype="0">
                                  <p:stCondLst>
                                    <p:cond delay="100"/>
                                  </p:stCondLst>
                                  <p:childTnLst>
                                    <p:set>
                                      <p:cBhvr>
                                        <p:cTn dur="1" fill="hold">
                                          <p:stCondLst>
                                            <p:cond delay="0"/>
                                          </p:stCondLst>
                                        </p:cTn>
                                        <p:tgtEl>
                                          <p:spTgt spid="1215"/>
                                        </p:tgtEl>
                                        <p:attrNameLst>
                                          <p:attrName>style.visibility</p:attrName>
                                        </p:attrNameLst>
                                      </p:cBhvr>
                                      <p:to>
                                        <p:strVal val="visible"/>
                                      </p:to>
                                    </p:set>
                                  </p:childTnLst>
                                </p:cTn>
                              </p:par>
                            </p:childTnLst>
                          </p:cTn>
                        </p:par>
                        <p:par>
                          <p:cTn fill="hold">
                            <p:stCondLst>
                              <p:cond delay="603"/>
                            </p:stCondLst>
                            <p:childTnLst>
                              <p:par>
                                <p:cTn fill="hold" nodeType="afterEffect" presetClass="entr" presetID="1" presetSubtype="0">
                                  <p:stCondLst>
                                    <p:cond delay="100"/>
                                  </p:stCondLst>
                                  <p:childTnLst>
                                    <p:set>
                                      <p:cBhvr>
                                        <p:cTn dur="1" fill="hold">
                                          <p:stCondLst>
                                            <p:cond delay="0"/>
                                          </p:stCondLst>
                                        </p:cTn>
                                        <p:tgtEl>
                                          <p:spTgt spid="1216"/>
                                        </p:tgtEl>
                                        <p:attrNameLst>
                                          <p:attrName>style.visibility</p:attrName>
                                        </p:attrNameLst>
                                      </p:cBhvr>
                                      <p:to>
                                        <p:strVal val="visible"/>
                                      </p:to>
                                    </p:set>
                                  </p:childTnLst>
                                </p:cTn>
                              </p:par>
                            </p:childTnLst>
                          </p:cTn>
                        </p:par>
                        <p:par>
                          <p:cTn fill="hold">
                            <p:stCondLst>
                              <p:cond delay="604"/>
                            </p:stCondLst>
                            <p:childTnLst>
                              <p:par>
                                <p:cTn fill="hold" nodeType="afterEffect" presetClass="entr" presetID="1" presetSubtype="0">
                                  <p:stCondLst>
                                    <p:cond delay="100"/>
                                  </p:stCondLst>
                                  <p:childTnLst>
                                    <p:set>
                                      <p:cBhvr>
                                        <p:cTn dur="1" fill="hold">
                                          <p:stCondLst>
                                            <p:cond delay="0"/>
                                          </p:stCondLst>
                                        </p:cTn>
                                        <p:tgtEl>
                                          <p:spTgt spid="1217"/>
                                        </p:tgtEl>
                                        <p:attrNameLst>
                                          <p:attrName>style.visibility</p:attrName>
                                        </p:attrNameLst>
                                      </p:cBhvr>
                                      <p:to>
                                        <p:strVal val="visible"/>
                                      </p:to>
                                    </p:set>
                                  </p:childTnLst>
                                </p:cTn>
                              </p:par>
                            </p:childTnLst>
                          </p:cTn>
                        </p:par>
                        <p:par>
                          <p:cTn fill="hold">
                            <p:stCondLst>
                              <p:cond delay="605"/>
                            </p:stCondLst>
                            <p:childTnLst>
                              <p:par>
                                <p:cTn fill="hold" nodeType="afterEffect" presetClass="entr" presetID="1" presetSubtype="0">
                                  <p:stCondLst>
                                    <p:cond delay="100"/>
                                  </p:stCondLst>
                                  <p:childTnLst>
                                    <p:set>
                                      <p:cBhvr>
                                        <p:cTn dur="1" fill="hold">
                                          <p:stCondLst>
                                            <p:cond delay="0"/>
                                          </p:stCondLst>
                                        </p:cTn>
                                        <p:tgtEl>
                                          <p:spTgt spid="1218"/>
                                        </p:tgtEl>
                                        <p:attrNameLst>
                                          <p:attrName>style.visibility</p:attrName>
                                        </p:attrNameLst>
                                      </p:cBhvr>
                                      <p:to>
                                        <p:strVal val="visible"/>
                                      </p:to>
                                    </p:set>
                                  </p:childTnLst>
                                </p:cTn>
                              </p:par>
                            </p:childTnLst>
                          </p:cTn>
                        </p:par>
                        <p:par>
                          <p:cTn fill="hold">
                            <p:stCondLst>
                              <p:cond delay="606"/>
                            </p:stCondLst>
                            <p:childTnLst>
                              <p:par>
                                <p:cTn fill="hold" nodeType="afterEffect" presetClass="entr" presetID="1" presetSubtype="0">
                                  <p:stCondLst>
                                    <p:cond delay="100"/>
                                  </p:stCondLst>
                                  <p:childTnLst>
                                    <p:set>
                                      <p:cBhvr>
                                        <p:cTn dur="1" fill="hold">
                                          <p:stCondLst>
                                            <p:cond delay="0"/>
                                          </p:stCondLst>
                                        </p:cTn>
                                        <p:tgtEl>
                                          <p:spTgt spid="1219"/>
                                        </p:tgtEl>
                                        <p:attrNameLst>
                                          <p:attrName>style.visibility</p:attrName>
                                        </p:attrNameLst>
                                      </p:cBhvr>
                                      <p:to>
                                        <p:strVal val="visible"/>
                                      </p:to>
                                    </p:set>
                                  </p:childTnLst>
                                </p:cTn>
                              </p:par>
                            </p:childTnLst>
                          </p:cTn>
                        </p:par>
                        <p:par>
                          <p:cTn fill="hold">
                            <p:stCondLst>
                              <p:cond delay="607"/>
                            </p:stCondLst>
                            <p:childTnLst>
                              <p:par>
                                <p:cTn fill="hold" nodeType="afterEffect" presetClass="entr" presetID="1" presetSubtype="0">
                                  <p:stCondLst>
                                    <p:cond delay="100"/>
                                  </p:stCondLst>
                                  <p:childTnLst>
                                    <p:set>
                                      <p:cBhvr>
                                        <p:cTn dur="1" fill="hold">
                                          <p:stCondLst>
                                            <p:cond delay="0"/>
                                          </p:stCondLst>
                                        </p:cTn>
                                        <p:tgtEl>
                                          <p:spTgt spid="1220"/>
                                        </p:tgtEl>
                                        <p:attrNameLst>
                                          <p:attrName>style.visibility</p:attrName>
                                        </p:attrNameLst>
                                      </p:cBhvr>
                                      <p:to>
                                        <p:strVal val="visible"/>
                                      </p:to>
                                    </p:set>
                                  </p:childTnLst>
                                </p:cTn>
                              </p:par>
                            </p:childTnLst>
                          </p:cTn>
                        </p:par>
                        <p:par>
                          <p:cTn fill="hold">
                            <p:stCondLst>
                              <p:cond delay="608"/>
                            </p:stCondLst>
                            <p:childTnLst>
                              <p:par>
                                <p:cTn fill="hold" nodeType="afterEffect" presetClass="entr" presetID="1" presetSubtype="0">
                                  <p:stCondLst>
                                    <p:cond delay="100"/>
                                  </p:stCondLst>
                                  <p:childTnLst>
                                    <p:set>
                                      <p:cBhvr>
                                        <p:cTn dur="1" fill="hold">
                                          <p:stCondLst>
                                            <p:cond delay="0"/>
                                          </p:stCondLst>
                                        </p:cTn>
                                        <p:tgtEl>
                                          <p:spTgt spid="1221"/>
                                        </p:tgtEl>
                                        <p:attrNameLst>
                                          <p:attrName>style.visibility</p:attrName>
                                        </p:attrNameLst>
                                      </p:cBhvr>
                                      <p:to>
                                        <p:strVal val="visible"/>
                                      </p:to>
                                    </p:set>
                                  </p:childTnLst>
                                </p:cTn>
                              </p:par>
                            </p:childTnLst>
                          </p:cTn>
                        </p:par>
                        <p:par>
                          <p:cTn fill="hold">
                            <p:stCondLst>
                              <p:cond delay="609"/>
                            </p:stCondLst>
                            <p:childTnLst>
                              <p:par>
                                <p:cTn fill="hold" nodeType="afterEffect" presetClass="entr" presetID="1" presetSubtype="0">
                                  <p:stCondLst>
                                    <p:cond delay="100"/>
                                  </p:stCondLst>
                                  <p:childTnLst>
                                    <p:set>
                                      <p:cBhvr>
                                        <p:cTn dur="1" fill="hold">
                                          <p:stCondLst>
                                            <p:cond delay="0"/>
                                          </p:stCondLst>
                                        </p:cTn>
                                        <p:tgtEl>
                                          <p:spTgt spid="1222"/>
                                        </p:tgtEl>
                                        <p:attrNameLst>
                                          <p:attrName>style.visibility</p:attrName>
                                        </p:attrNameLst>
                                      </p:cBhvr>
                                      <p:to>
                                        <p:strVal val="visible"/>
                                      </p:to>
                                    </p:set>
                                  </p:childTnLst>
                                </p:cTn>
                              </p:par>
                            </p:childTnLst>
                          </p:cTn>
                        </p:par>
                        <p:par>
                          <p:cTn fill="hold">
                            <p:stCondLst>
                              <p:cond delay="610"/>
                            </p:stCondLst>
                            <p:childTnLst>
                              <p:par>
                                <p:cTn fill="hold" nodeType="afterEffect" presetClass="entr" presetID="1" presetSubtype="0">
                                  <p:stCondLst>
                                    <p:cond delay="100"/>
                                  </p:stCondLst>
                                  <p:childTnLst>
                                    <p:set>
                                      <p:cBhvr>
                                        <p:cTn dur="1" fill="hold">
                                          <p:stCondLst>
                                            <p:cond delay="0"/>
                                          </p:stCondLst>
                                        </p:cTn>
                                        <p:tgtEl>
                                          <p:spTgt spid="1223"/>
                                        </p:tgtEl>
                                        <p:attrNameLst>
                                          <p:attrName>style.visibility</p:attrName>
                                        </p:attrNameLst>
                                      </p:cBhvr>
                                      <p:to>
                                        <p:strVal val="visible"/>
                                      </p:to>
                                    </p:set>
                                  </p:childTnLst>
                                </p:cTn>
                              </p:par>
                            </p:childTnLst>
                          </p:cTn>
                        </p:par>
                        <p:par>
                          <p:cTn fill="hold">
                            <p:stCondLst>
                              <p:cond delay="611"/>
                            </p:stCondLst>
                            <p:childTnLst>
                              <p:par>
                                <p:cTn fill="hold" nodeType="afterEffect" presetClass="entr" presetID="1" presetSubtype="0">
                                  <p:stCondLst>
                                    <p:cond delay="100"/>
                                  </p:stCondLst>
                                  <p:childTnLst>
                                    <p:set>
                                      <p:cBhvr>
                                        <p:cTn dur="1" fill="hold">
                                          <p:stCondLst>
                                            <p:cond delay="0"/>
                                          </p:stCondLst>
                                        </p:cTn>
                                        <p:tgtEl>
                                          <p:spTgt spid="1224"/>
                                        </p:tgtEl>
                                        <p:attrNameLst>
                                          <p:attrName>style.visibility</p:attrName>
                                        </p:attrNameLst>
                                      </p:cBhvr>
                                      <p:to>
                                        <p:strVal val="visible"/>
                                      </p:to>
                                    </p:set>
                                  </p:childTnLst>
                                </p:cTn>
                              </p:par>
                            </p:childTnLst>
                          </p:cTn>
                        </p:par>
                        <p:par>
                          <p:cTn fill="hold">
                            <p:stCondLst>
                              <p:cond delay="612"/>
                            </p:stCondLst>
                            <p:childTnLst>
                              <p:par>
                                <p:cTn fill="hold" nodeType="afterEffect" presetClass="entr" presetID="1" presetSubtype="0">
                                  <p:stCondLst>
                                    <p:cond delay="100"/>
                                  </p:stCondLst>
                                  <p:childTnLst>
                                    <p:set>
                                      <p:cBhvr>
                                        <p:cTn dur="1" fill="hold">
                                          <p:stCondLst>
                                            <p:cond delay="0"/>
                                          </p:stCondLst>
                                        </p:cTn>
                                        <p:tgtEl>
                                          <p:spTgt spid="1225"/>
                                        </p:tgtEl>
                                        <p:attrNameLst>
                                          <p:attrName>style.visibility</p:attrName>
                                        </p:attrNameLst>
                                      </p:cBhvr>
                                      <p:to>
                                        <p:strVal val="visible"/>
                                      </p:to>
                                    </p:set>
                                  </p:childTnLst>
                                </p:cTn>
                              </p:par>
                            </p:childTnLst>
                          </p:cTn>
                        </p:par>
                        <p:par>
                          <p:cTn fill="hold">
                            <p:stCondLst>
                              <p:cond delay="613"/>
                            </p:stCondLst>
                            <p:childTnLst>
                              <p:par>
                                <p:cTn fill="hold" nodeType="afterEffect" presetClass="entr" presetID="1" presetSubtype="0">
                                  <p:stCondLst>
                                    <p:cond delay="100"/>
                                  </p:stCondLst>
                                  <p:childTnLst>
                                    <p:set>
                                      <p:cBhvr>
                                        <p:cTn dur="1" fill="hold">
                                          <p:stCondLst>
                                            <p:cond delay="0"/>
                                          </p:stCondLst>
                                        </p:cTn>
                                        <p:tgtEl>
                                          <p:spTgt spid="1226"/>
                                        </p:tgtEl>
                                        <p:attrNameLst>
                                          <p:attrName>style.visibility</p:attrName>
                                        </p:attrNameLst>
                                      </p:cBhvr>
                                      <p:to>
                                        <p:strVal val="visible"/>
                                      </p:to>
                                    </p:set>
                                  </p:childTnLst>
                                </p:cTn>
                              </p:par>
                            </p:childTnLst>
                          </p:cTn>
                        </p:par>
                        <p:par>
                          <p:cTn fill="hold">
                            <p:stCondLst>
                              <p:cond delay="614"/>
                            </p:stCondLst>
                            <p:childTnLst>
                              <p:par>
                                <p:cTn fill="hold" nodeType="afterEffect" presetClass="entr" presetID="1" presetSubtype="0">
                                  <p:stCondLst>
                                    <p:cond delay="100"/>
                                  </p:stCondLst>
                                  <p:childTnLst>
                                    <p:set>
                                      <p:cBhvr>
                                        <p:cTn dur="1" fill="hold">
                                          <p:stCondLst>
                                            <p:cond delay="0"/>
                                          </p:stCondLst>
                                        </p:cTn>
                                        <p:tgtEl>
                                          <p:spTgt spid="1227"/>
                                        </p:tgtEl>
                                        <p:attrNameLst>
                                          <p:attrName>style.visibility</p:attrName>
                                        </p:attrNameLst>
                                      </p:cBhvr>
                                      <p:to>
                                        <p:strVal val="visible"/>
                                      </p:to>
                                    </p:set>
                                  </p:childTnLst>
                                </p:cTn>
                              </p:par>
                            </p:childTnLst>
                          </p:cTn>
                        </p:par>
                        <p:par>
                          <p:cTn fill="hold">
                            <p:stCondLst>
                              <p:cond delay="615"/>
                            </p:stCondLst>
                            <p:childTnLst>
                              <p:par>
                                <p:cTn fill="hold" nodeType="afterEffect" presetClass="entr" presetID="1" presetSubtype="0">
                                  <p:stCondLst>
                                    <p:cond delay="100"/>
                                  </p:stCondLst>
                                  <p:childTnLst>
                                    <p:set>
                                      <p:cBhvr>
                                        <p:cTn dur="1" fill="hold">
                                          <p:stCondLst>
                                            <p:cond delay="0"/>
                                          </p:stCondLst>
                                        </p:cTn>
                                        <p:tgtEl>
                                          <p:spTgt spid="1228"/>
                                        </p:tgtEl>
                                        <p:attrNameLst>
                                          <p:attrName>style.visibility</p:attrName>
                                        </p:attrNameLst>
                                      </p:cBhvr>
                                      <p:to>
                                        <p:strVal val="visible"/>
                                      </p:to>
                                    </p:set>
                                  </p:childTnLst>
                                </p:cTn>
                              </p:par>
                            </p:childTnLst>
                          </p:cTn>
                        </p:par>
                        <p:par>
                          <p:cTn fill="hold">
                            <p:stCondLst>
                              <p:cond delay="616"/>
                            </p:stCondLst>
                            <p:childTnLst>
                              <p:par>
                                <p:cTn fill="hold" nodeType="afterEffect" presetClass="entr" presetID="1" presetSubtype="0">
                                  <p:stCondLst>
                                    <p:cond delay="100"/>
                                  </p:stCondLst>
                                  <p:childTnLst>
                                    <p:set>
                                      <p:cBhvr>
                                        <p:cTn dur="1" fill="hold">
                                          <p:stCondLst>
                                            <p:cond delay="0"/>
                                          </p:stCondLst>
                                        </p:cTn>
                                        <p:tgtEl>
                                          <p:spTgt spid="1229"/>
                                        </p:tgtEl>
                                        <p:attrNameLst>
                                          <p:attrName>style.visibility</p:attrName>
                                        </p:attrNameLst>
                                      </p:cBhvr>
                                      <p:to>
                                        <p:strVal val="visible"/>
                                      </p:to>
                                    </p:set>
                                  </p:childTnLst>
                                </p:cTn>
                              </p:par>
                            </p:childTnLst>
                          </p:cTn>
                        </p:par>
                        <p:par>
                          <p:cTn fill="hold">
                            <p:stCondLst>
                              <p:cond delay="617"/>
                            </p:stCondLst>
                            <p:childTnLst>
                              <p:par>
                                <p:cTn fill="hold" nodeType="afterEffect" presetClass="entr" presetID="1" presetSubtype="0">
                                  <p:stCondLst>
                                    <p:cond delay="100"/>
                                  </p:stCondLst>
                                  <p:childTnLst>
                                    <p:set>
                                      <p:cBhvr>
                                        <p:cTn dur="1" fill="hold">
                                          <p:stCondLst>
                                            <p:cond delay="0"/>
                                          </p:stCondLst>
                                        </p:cTn>
                                        <p:tgtEl>
                                          <p:spTgt spid="1230"/>
                                        </p:tgtEl>
                                        <p:attrNameLst>
                                          <p:attrName>style.visibility</p:attrName>
                                        </p:attrNameLst>
                                      </p:cBhvr>
                                      <p:to>
                                        <p:strVal val="visible"/>
                                      </p:to>
                                    </p:set>
                                  </p:childTnLst>
                                </p:cTn>
                              </p:par>
                            </p:childTnLst>
                          </p:cTn>
                        </p:par>
                        <p:par>
                          <p:cTn fill="hold">
                            <p:stCondLst>
                              <p:cond delay="618"/>
                            </p:stCondLst>
                            <p:childTnLst>
                              <p:par>
                                <p:cTn fill="hold" nodeType="afterEffect" presetClass="entr" presetID="1" presetSubtype="0">
                                  <p:stCondLst>
                                    <p:cond delay="100"/>
                                  </p:stCondLst>
                                  <p:childTnLst>
                                    <p:set>
                                      <p:cBhvr>
                                        <p:cTn dur="1" fill="hold">
                                          <p:stCondLst>
                                            <p:cond delay="0"/>
                                          </p:stCondLst>
                                        </p:cTn>
                                        <p:tgtEl>
                                          <p:spTgt spid="1231"/>
                                        </p:tgtEl>
                                        <p:attrNameLst>
                                          <p:attrName>style.visibility</p:attrName>
                                        </p:attrNameLst>
                                      </p:cBhvr>
                                      <p:to>
                                        <p:strVal val="visible"/>
                                      </p:to>
                                    </p:set>
                                  </p:childTnLst>
                                </p:cTn>
                              </p:par>
                            </p:childTnLst>
                          </p:cTn>
                        </p:par>
                        <p:par>
                          <p:cTn fill="hold">
                            <p:stCondLst>
                              <p:cond delay="619"/>
                            </p:stCondLst>
                            <p:childTnLst>
                              <p:par>
                                <p:cTn fill="hold" nodeType="afterEffect" presetClass="entr" presetID="1" presetSubtype="0">
                                  <p:stCondLst>
                                    <p:cond delay="100"/>
                                  </p:stCondLst>
                                  <p:childTnLst>
                                    <p:set>
                                      <p:cBhvr>
                                        <p:cTn dur="1" fill="hold">
                                          <p:stCondLst>
                                            <p:cond delay="0"/>
                                          </p:stCondLst>
                                        </p:cTn>
                                        <p:tgtEl>
                                          <p:spTgt spid="1232"/>
                                        </p:tgtEl>
                                        <p:attrNameLst>
                                          <p:attrName>style.visibility</p:attrName>
                                        </p:attrNameLst>
                                      </p:cBhvr>
                                      <p:to>
                                        <p:strVal val="visible"/>
                                      </p:to>
                                    </p:set>
                                  </p:childTnLst>
                                </p:cTn>
                              </p:par>
                            </p:childTnLst>
                          </p:cTn>
                        </p:par>
                        <p:par>
                          <p:cTn fill="hold">
                            <p:stCondLst>
                              <p:cond delay="620"/>
                            </p:stCondLst>
                            <p:childTnLst>
                              <p:par>
                                <p:cTn fill="hold" nodeType="afterEffect" presetClass="entr" presetID="1" presetSubtype="0">
                                  <p:stCondLst>
                                    <p:cond delay="100"/>
                                  </p:stCondLst>
                                  <p:childTnLst>
                                    <p:set>
                                      <p:cBhvr>
                                        <p:cTn dur="1" fill="hold">
                                          <p:stCondLst>
                                            <p:cond delay="0"/>
                                          </p:stCondLst>
                                        </p:cTn>
                                        <p:tgtEl>
                                          <p:spTgt spid="1233"/>
                                        </p:tgtEl>
                                        <p:attrNameLst>
                                          <p:attrName>style.visibility</p:attrName>
                                        </p:attrNameLst>
                                      </p:cBhvr>
                                      <p:to>
                                        <p:strVal val="visible"/>
                                      </p:to>
                                    </p:set>
                                  </p:childTnLst>
                                </p:cTn>
                              </p:par>
                            </p:childTnLst>
                          </p:cTn>
                        </p:par>
                        <p:par>
                          <p:cTn fill="hold">
                            <p:stCondLst>
                              <p:cond delay="621"/>
                            </p:stCondLst>
                            <p:childTnLst>
                              <p:par>
                                <p:cTn fill="hold" nodeType="afterEffect" presetClass="entr" presetID="1" presetSubtype="0">
                                  <p:stCondLst>
                                    <p:cond delay="100"/>
                                  </p:stCondLst>
                                  <p:childTnLst>
                                    <p:set>
                                      <p:cBhvr>
                                        <p:cTn dur="1" fill="hold">
                                          <p:stCondLst>
                                            <p:cond delay="0"/>
                                          </p:stCondLst>
                                        </p:cTn>
                                        <p:tgtEl>
                                          <p:spTgt spid="1234"/>
                                        </p:tgtEl>
                                        <p:attrNameLst>
                                          <p:attrName>style.visibility</p:attrName>
                                        </p:attrNameLst>
                                      </p:cBhvr>
                                      <p:to>
                                        <p:strVal val="visible"/>
                                      </p:to>
                                    </p:set>
                                  </p:childTnLst>
                                </p:cTn>
                              </p:par>
                            </p:childTnLst>
                          </p:cTn>
                        </p:par>
                        <p:par>
                          <p:cTn fill="hold">
                            <p:stCondLst>
                              <p:cond delay="622"/>
                            </p:stCondLst>
                            <p:childTnLst>
                              <p:par>
                                <p:cTn fill="hold" nodeType="afterEffect" presetClass="entr" presetID="1" presetSubtype="0">
                                  <p:stCondLst>
                                    <p:cond delay="100"/>
                                  </p:stCondLst>
                                  <p:childTnLst>
                                    <p:set>
                                      <p:cBhvr>
                                        <p:cTn dur="1" fill="hold">
                                          <p:stCondLst>
                                            <p:cond delay="0"/>
                                          </p:stCondLst>
                                        </p:cTn>
                                        <p:tgtEl>
                                          <p:spTgt spid="1235"/>
                                        </p:tgtEl>
                                        <p:attrNameLst>
                                          <p:attrName>style.visibility</p:attrName>
                                        </p:attrNameLst>
                                      </p:cBhvr>
                                      <p:to>
                                        <p:strVal val="visible"/>
                                      </p:to>
                                    </p:set>
                                  </p:childTnLst>
                                </p:cTn>
                              </p:par>
                            </p:childTnLst>
                          </p:cTn>
                        </p:par>
                        <p:par>
                          <p:cTn fill="hold">
                            <p:stCondLst>
                              <p:cond delay="623"/>
                            </p:stCondLst>
                            <p:childTnLst>
                              <p:par>
                                <p:cTn fill="hold" nodeType="afterEffect" presetClass="entr" presetID="1" presetSubtype="0">
                                  <p:stCondLst>
                                    <p:cond delay="100"/>
                                  </p:stCondLst>
                                  <p:childTnLst>
                                    <p:set>
                                      <p:cBhvr>
                                        <p:cTn dur="1" fill="hold">
                                          <p:stCondLst>
                                            <p:cond delay="0"/>
                                          </p:stCondLst>
                                        </p:cTn>
                                        <p:tgtEl>
                                          <p:spTgt spid="1236"/>
                                        </p:tgtEl>
                                        <p:attrNameLst>
                                          <p:attrName>style.visibility</p:attrName>
                                        </p:attrNameLst>
                                      </p:cBhvr>
                                      <p:to>
                                        <p:strVal val="visible"/>
                                      </p:to>
                                    </p:set>
                                  </p:childTnLst>
                                </p:cTn>
                              </p:par>
                            </p:childTnLst>
                          </p:cTn>
                        </p:par>
                        <p:par>
                          <p:cTn fill="hold">
                            <p:stCondLst>
                              <p:cond delay="624"/>
                            </p:stCondLst>
                            <p:childTnLst>
                              <p:par>
                                <p:cTn fill="hold" nodeType="afterEffect" presetClass="entr" presetID="1" presetSubtype="0">
                                  <p:stCondLst>
                                    <p:cond delay="100"/>
                                  </p:stCondLst>
                                  <p:childTnLst>
                                    <p:set>
                                      <p:cBhvr>
                                        <p:cTn dur="1" fill="hold">
                                          <p:stCondLst>
                                            <p:cond delay="0"/>
                                          </p:stCondLst>
                                        </p:cTn>
                                        <p:tgtEl>
                                          <p:spTgt spid="1237"/>
                                        </p:tgtEl>
                                        <p:attrNameLst>
                                          <p:attrName>style.visibility</p:attrName>
                                        </p:attrNameLst>
                                      </p:cBhvr>
                                      <p:to>
                                        <p:strVal val="visible"/>
                                      </p:to>
                                    </p:set>
                                  </p:childTnLst>
                                </p:cTn>
                              </p:par>
                            </p:childTnLst>
                          </p:cTn>
                        </p:par>
                        <p:par>
                          <p:cTn fill="hold">
                            <p:stCondLst>
                              <p:cond delay="625"/>
                            </p:stCondLst>
                            <p:childTnLst>
                              <p:par>
                                <p:cTn fill="hold" nodeType="afterEffect" presetClass="entr" presetID="1" presetSubtype="0">
                                  <p:stCondLst>
                                    <p:cond delay="100"/>
                                  </p:stCondLst>
                                  <p:childTnLst>
                                    <p:set>
                                      <p:cBhvr>
                                        <p:cTn dur="1" fill="hold">
                                          <p:stCondLst>
                                            <p:cond delay="0"/>
                                          </p:stCondLst>
                                        </p:cTn>
                                        <p:tgtEl>
                                          <p:spTgt spid="1238"/>
                                        </p:tgtEl>
                                        <p:attrNameLst>
                                          <p:attrName>style.visibility</p:attrName>
                                        </p:attrNameLst>
                                      </p:cBhvr>
                                      <p:to>
                                        <p:strVal val="visible"/>
                                      </p:to>
                                    </p:set>
                                  </p:childTnLst>
                                </p:cTn>
                              </p:par>
                            </p:childTnLst>
                          </p:cTn>
                        </p:par>
                        <p:par>
                          <p:cTn fill="hold">
                            <p:stCondLst>
                              <p:cond delay="626"/>
                            </p:stCondLst>
                            <p:childTnLst>
                              <p:par>
                                <p:cTn fill="hold" nodeType="afterEffect" presetClass="entr" presetID="1" presetSubtype="0">
                                  <p:stCondLst>
                                    <p:cond delay="100"/>
                                  </p:stCondLst>
                                  <p:childTnLst>
                                    <p:set>
                                      <p:cBhvr>
                                        <p:cTn dur="1" fill="hold">
                                          <p:stCondLst>
                                            <p:cond delay="0"/>
                                          </p:stCondLst>
                                        </p:cTn>
                                        <p:tgtEl>
                                          <p:spTgt spid="1239"/>
                                        </p:tgtEl>
                                        <p:attrNameLst>
                                          <p:attrName>style.visibility</p:attrName>
                                        </p:attrNameLst>
                                      </p:cBhvr>
                                      <p:to>
                                        <p:strVal val="visible"/>
                                      </p:to>
                                    </p:set>
                                  </p:childTnLst>
                                </p:cTn>
                              </p:par>
                            </p:childTnLst>
                          </p:cTn>
                        </p:par>
                        <p:par>
                          <p:cTn fill="hold">
                            <p:stCondLst>
                              <p:cond delay="627"/>
                            </p:stCondLst>
                            <p:childTnLst>
                              <p:par>
                                <p:cTn fill="hold" nodeType="afterEffect" presetClass="entr" presetID="1" presetSubtype="0">
                                  <p:stCondLst>
                                    <p:cond delay="100"/>
                                  </p:stCondLst>
                                  <p:childTnLst>
                                    <p:set>
                                      <p:cBhvr>
                                        <p:cTn dur="1" fill="hold">
                                          <p:stCondLst>
                                            <p:cond delay="0"/>
                                          </p:stCondLst>
                                        </p:cTn>
                                        <p:tgtEl>
                                          <p:spTgt spid="1240"/>
                                        </p:tgtEl>
                                        <p:attrNameLst>
                                          <p:attrName>style.visibility</p:attrName>
                                        </p:attrNameLst>
                                      </p:cBhvr>
                                      <p:to>
                                        <p:strVal val="visible"/>
                                      </p:to>
                                    </p:set>
                                  </p:childTnLst>
                                </p:cTn>
                              </p:par>
                            </p:childTnLst>
                          </p:cTn>
                        </p:par>
                        <p:par>
                          <p:cTn fill="hold">
                            <p:stCondLst>
                              <p:cond delay="628"/>
                            </p:stCondLst>
                            <p:childTnLst>
                              <p:par>
                                <p:cTn fill="hold" nodeType="afterEffect" presetClass="entr" presetID="1" presetSubtype="0">
                                  <p:stCondLst>
                                    <p:cond delay="100"/>
                                  </p:stCondLst>
                                  <p:childTnLst>
                                    <p:set>
                                      <p:cBhvr>
                                        <p:cTn dur="1" fill="hold">
                                          <p:stCondLst>
                                            <p:cond delay="0"/>
                                          </p:stCondLst>
                                        </p:cTn>
                                        <p:tgtEl>
                                          <p:spTgt spid="1241"/>
                                        </p:tgtEl>
                                        <p:attrNameLst>
                                          <p:attrName>style.visibility</p:attrName>
                                        </p:attrNameLst>
                                      </p:cBhvr>
                                      <p:to>
                                        <p:strVal val="visible"/>
                                      </p:to>
                                    </p:set>
                                  </p:childTnLst>
                                </p:cTn>
                              </p:par>
                            </p:childTnLst>
                          </p:cTn>
                        </p:par>
                        <p:par>
                          <p:cTn fill="hold">
                            <p:stCondLst>
                              <p:cond delay="629"/>
                            </p:stCondLst>
                            <p:childTnLst>
                              <p:par>
                                <p:cTn fill="hold" nodeType="afterEffect" presetClass="entr" presetID="1" presetSubtype="0">
                                  <p:stCondLst>
                                    <p:cond delay="100"/>
                                  </p:stCondLst>
                                  <p:childTnLst>
                                    <p:set>
                                      <p:cBhvr>
                                        <p:cTn dur="1" fill="hold">
                                          <p:stCondLst>
                                            <p:cond delay="0"/>
                                          </p:stCondLst>
                                        </p:cTn>
                                        <p:tgtEl>
                                          <p:spTgt spid="1242"/>
                                        </p:tgtEl>
                                        <p:attrNameLst>
                                          <p:attrName>style.visibility</p:attrName>
                                        </p:attrNameLst>
                                      </p:cBhvr>
                                      <p:to>
                                        <p:strVal val="visible"/>
                                      </p:to>
                                    </p:set>
                                  </p:childTnLst>
                                </p:cTn>
                              </p:par>
                            </p:childTnLst>
                          </p:cTn>
                        </p:par>
                        <p:par>
                          <p:cTn fill="hold">
                            <p:stCondLst>
                              <p:cond delay="630"/>
                            </p:stCondLst>
                            <p:childTnLst>
                              <p:par>
                                <p:cTn fill="hold" nodeType="afterEffect" presetClass="entr" presetID="1" presetSubtype="0">
                                  <p:stCondLst>
                                    <p:cond delay="100"/>
                                  </p:stCondLst>
                                  <p:childTnLst>
                                    <p:set>
                                      <p:cBhvr>
                                        <p:cTn dur="1" fill="hold">
                                          <p:stCondLst>
                                            <p:cond delay="0"/>
                                          </p:stCondLst>
                                        </p:cTn>
                                        <p:tgtEl>
                                          <p:spTgt spid="1243"/>
                                        </p:tgtEl>
                                        <p:attrNameLst>
                                          <p:attrName>style.visibility</p:attrName>
                                        </p:attrNameLst>
                                      </p:cBhvr>
                                      <p:to>
                                        <p:strVal val="visible"/>
                                      </p:to>
                                    </p:set>
                                  </p:childTnLst>
                                </p:cTn>
                              </p:par>
                            </p:childTnLst>
                          </p:cTn>
                        </p:par>
                        <p:par>
                          <p:cTn fill="hold">
                            <p:stCondLst>
                              <p:cond delay="631"/>
                            </p:stCondLst>
                            <p:childTnLst>
                              <p:par>
                                <p:cTn fill="hold" nodeType="afterEffect" presetClass="entr" presetID="1" presetSubtype="0">
                                  <p:stCondLst>
                                    <p:cond delay="100"/>
                                  </p:stCondLst>
                                  <p:childTnLst>
                                    <p:set>
                                      <p:cBhvr>
                                        <p:cTn dur="1" fill="hold">
                                          <p:stCondLst>
                                            <p:cond delay="0"/>
                                          </p:stCondLst>
                                        </p:cTn>
                                        <p:tgtEl>
                                          <p:spTgt spid="1244"/>
                                        </p:tgtEl>
                                        <p:attrNameLst>
                                          <p:attrName>style.visibility</p:attrName>
                                        </p:attrNameLst>
                                      </p:cBhvr>
                                      <p:to>
                                        <p:strVal val="visible"/>
                                      </p:to>
                                    </p:set>
                                  </p:childTnLst>
                                </p:cTn>
                              </p:par>
                            </p:childTnLst>
                          </p:cTn>
                        </p:par>
                        <p:par>
                          <p:cTn fill="hold">
                            <p:stCondLst>
                              <p:cond delay="632"/>
                            </p:stCondLst>
                            <p:childTnLst>
                              <p:par>
                                <p:cTn fill="hold" nodeType="afterEffect" presetClass="entr" presetID="1" presetSubtype="0">
                                  <p:stCondLst>
                                    <p:cond delay="100"/>
                                  </p:stCondLst>
                                  <p:childTnLst>
                                    <p:set>
                                      <p:cBhvr>
                                        <p:cTn dur="1" fill="hold">
                                          <p:stCondLst>
                                            <p:cond delay="0"/>
                                          </p:stCondLst>
                                        </p:cTn>
                                        <p:tgtEl>
                                          <p:spTgt spid="1245"/>
                                        </p:tgtEl>
                                        <p:attrNameLst>
                                          <p:attrName>style.visibility</p:attrName>
                                        </p:attrNameLst>
                                      </p:cBhvr>
                                      <p:to>
                                        <p:strVal val="visible"/>
                                      </p:to>
                                    </p:set>
                                  </p:childTnLst>
                                </p:cTn>
                              </p:par>
                            </p:childTnLst>
                          </p:cTn>
                        </p:par>
                        <p:par>
                          <p:cTn fill="hold">
                            <p:stCondLst>
                              <p:cond delay="633"/>
                            </p:stCondLst>
                            <p:childTnLst>
                              <p:par>
                                <p:cTn fill="hold" nodeType="afterEffect" presetClass="entr" presetID="1" presetSubtype="0">
                                  <p:stCondLst>
                                    <p:cond delay="100"/>
                                  </p:stCondLst>
                                  <p:childTnLst>
                                    <p:set>
                                      <p:cBhvr>
                                        <p:cTn dur="1" fill="hold">
                                          <p:stCondLst>
                                            <p:cond delay="0"/>
                                          </p:stCondLst>
                                        </p:cTn>
                                        <p:tgtEl>
                                          <p:spTgt spid="1246"/>
                                        </p:tgtEl>
                                        <p:attrNameLst>
                                          <p:attrName>style.visibility</p:attrName>
                                        </p:attrNameLst>
                                      </p:cBhvr>
                                      <p:to>
                                        <p:strVal val="visible"/>
                                      </p:to>
                                    </p:set>
                                  </p:childTnLst>
                                </p:cTn>
                              </p:par>
                            </p:childTnLst>
                          </p:cTn>
                        </p:par>
                        <p:par>
                          <p:cTn fill="hold">
                            <p:stCondLst>
                              <p:cond delay="634"/>
                            </p:stCondLst>
                            <p:childTnLst>
                              <p:par>
                                <p:cTn fill="hold" nodeType="afterEffect" presetClass="entr" presetID="1" presetSubtype="0">
                                  <p:stCondLst>
                                    <p:cond delay="100"/>
                                  </p:stCondLst>
                                  <p:childTnLst>
                                    <p:set>
                                      <p:cBhvr>
                                        <p:cTn dur="1" fill="hold">
                                          <p:stCondLst>
                                            <p:cond delay="0"/>
                                          </p:stCondLst>
                                        </p:cTn>
                                        <p:tgtEl>
                                          <p:spTgt spid="1247"/>
                                        </p:tgtEl>
                                        <p:attrNameLst>
                                          <p:attrName>style.visibility</p:attrName>
                                        </p:attrNameLst>
                                      </p:cBhvr>
                                      <p:to>
                                        <p:strVal val="visible"/>
                                      </p:to>
                                    </p:set>
                                  </p:childTnLst>
                                </p:cTn>
                              </p:par>
                            </p:childTnLst>
                          </p:cTn>
                        </p:par>
                        <p:par>
                          <p:cTn fill="hold">
                            <p:stCondLst>
                              <p:cond delay="635"/>
                            </p:stCondLst>
                            <p:childTnLst>
                              <p:par>
                                <p:cTn fill="hold" nodeType="afterEffect" presetClass="entr" presetID="1" presetSubtype="0">
                                  <p:stCondLst>
                                    <p:cond delay="100"/>
                                  </p:stCondLst>
                                  <p:childTnLst>
                                    <p:set>
                                      <p:cBhvr>
                                        <p:cTn dur="1" fill="hold">
                                          <p:stCondLst>
                                            <p:cond delay="0"/>
                                          </p:stCondLst>
                                        </p:cTn>
                                        <p:tgtEl>
                                          <p:spTgt spid="1248"/>
                                        </p:tgtEl>
                                        <p:attrNameLst>
                                          <p:attrName>style.visibility</p:attrName>
                                        </p:attrNameLst>
                                      </p:cBhvr>
                                      <p:to>
                                        <p:strVal val="visible"/>
                                      </p:to>
                                    </p:set>
                                  </p:childTnLst>
                                </p:cTn>
                              </p:par>
                            </p:childTnLst>
                          </p:cTn>
                        </p:par>
                        <p:par>
                          <p:cTn fill="hold">
                            <p:stCondLst>
                              <p:cond delay="636"/>
                            </p:stCondLst>
                            <p:childTnLst>
                              <p:par>
                                <p:cTn fill="hold" nodeType="afterEffect" presetClass="entr" presetID="1" presetSubtype="0">
                                  <p:stCondLst>
                                    <p:cond delay="100"/>
                                  </p:stCondLst>
                                  <p:childTnLst>
                                    <p:set>
                                      <p:cBhvr>
                                        <p:cTn dur="1" fill="hold">
                                          <p:stCondLst>
                                            <p:cond delay="0"/>
                                          </p:stCondLst>
                                        </p:cTn>
                                        <p:tgtEl>
                                          <p:spTgt spid="1249"/>
                                        </p:tgtEl>
                                        <p:attrNameLst>
                                          <p:attrName>style.visibility</p:attrName>
                                        </p:attrNameLst>
                                      </p:cBhvr>
                                      <p:to>
                                        <p:strVal val="visible"/>
                                      </p:to>
                                    </p:set>
                                  </p:childTnLst>
                                </p:cTn>
                              </p:par>
                            </p:childTnLst>
                          </p:cTn>
                        </p:par>
                        <p:par>
                          <p:cTn fill="hold">
                            <p:stCondLst>
                              <p:cond delay="637"/>
                            </p:stCondLst>
                            <p:childTnLst>
                              <p:par>
                                <p:cTn fill="hold" nodeType="afterEffect" presetClass="entr" presetID="1" presetSubtype="0">
                                  <p:stCondLst>
                                    <p:cond delay="100"/>
                                  </p:stCondLst>
                                  <p:childTnLst>
                                    <p:set>
                                      <p:cBhvr>
                                        <p:cTn dur="1" fill="hold">
                                          <p:stCondLst>
                                            <p:cond delay="0"/>
                                          </p:stCondLst>
                                        </p:cTn>
                                        <p:tgtEl>
                                          <p:spTgt spid="1250"/>
                                        </p:tgtEl>
                                        <p:attrNameLst>
                                          <p:attrName>style.visibility</p:attrName>
                                        </p:attrNameLst>
                                      </p:cBhvr>
                                      <p:to>
                                        <p:strVal val="visible"/>
                                      </p:to>
                                    </p:set>
                                  </p:childTnLst>
                                </p:cTn>
                              </p:par>
                            </p:childTnLst>
                          </p:cTn>
                        </p:par>
                        <p:par>
                          <p:cTn fill="hold">
                            <p:stCondLst>
                              <p:cond delay="638"/>
                            </p:stCondLst>
                            <p:childTnLst>
                              <p:par>
                                <p:cTn fill="hold" nodeType="afterEffect" presetClass="entr" presetID="1" presetSubtype="0">
                                  <p:stCondLst>
                                    <p:cond delay="100"/>
                                  </p:stCondLst>
                                  <p:childTnLst>
                                    <p:set>
                                      <p:cBhvr>
                                        <p:cTn dur="1" fill="hold">
                                          <p:stCondLst>
                                            <p:cond delay="0"/>
                                          </p:stCondLst>
                                        </p:cTn>
                                        <p:tgtEl>
                                          <p:spTgt spid="1251"/>
                                        </p:tgtEl>
                                        <p:attrNameLst>
                                          <p:attrName>style.visibility</p:attrName>
                                        </p:attrNameLst>
                                      </p:cBhvr>
                                      <p:to>
                                        <p:strVal val="visible"/>
                                      </p:to>
                                    </p:set>
                                  </p:childTnLst>
                                </p:cTn>
                              </p:par>
                            </p:childTnLst>
                          </p:cTn>
                        </p:par>
                        <p:par>
                          <p:cTn fill="hold">
                            <p:stCondLst>
                              <p:cond delay="639"/>
                            </p:stCondLst>
                            <p:childTnLst>
                              <p:par>
                                <p:cTn fill="hold" nodeType="afterEffect" presetClass="entr" presetID="1" presetSubtype="0">
                                  <p:stCondLst>
                                    <p:cond delay="100"/>
                                  </p:stCondLst>
                                  <p:childTnLst>
                                    <p:set>
                                      <p:cBhvr>
                                        <p:cTn dur="1" fill="hold">
                                          <p:stCondLst>
                                            <p:cond delay="0"/>
                                          </p:stCondLst>
                                        </p:cTn>
                                        <p:tgtEl>
                                          <p:spTgt spid="1252"/>
                                        </p:tgtEl>
                                        <p:attrNameLst>
                                          <p:attrName>style.visibility</p:attrName>
                                        </p:attrNameLst>
                                      </p:cBhvr>
                                      <p:to>
                                        <p:strVal val="visible"/>
                                      </p:to>
                                    </p:set>
                                  </p:childTnLst>
                                </p:cTn>
                              </p:par>
                            </p:childTnLst>
                          </p:cTn>
                        </p:par>
                        <p:par>
                          <p:cTn fill="hold">
                            <p:stCondLst>
                              <p:cond delay="640"/>
                            </p:stCondLst>
                            <p:childTnLst>
                              <p:par>
                                <p:cTn fill="hold" nodeType="afterEffect" presetClass="entr" presetID="1" presetSubtype="0">
                                  <p:stCondLst>
                                    <p:cond delay="100"/>
                                  </p:stCondLst>
                                  <p:childTnLst>
                                    <p:set>
                                      <p:cBhvr>
                                        <p:cTn dur="1" fill="hold">
                                          <p:stCondLst>
                                            <p:cond delay="0"/>
                                          </p:stCondLst>
                                        </p:cTn>
                                        <p:tgtEl>
                                          <p:spTgt spid="1253"/>
                                        </p:tgtEl>
                                        <p:attrNameLst>
                                          <p:attrName>style.visibility</p:attrName>
                                        </p:attrNameLst>
                                      </p:cBhvr>
                                      <p:to>
                                        <p:strVal val="visible"/>
                                      </p:to>
                                    </p:set>
                                  </p:childTnLst>
                                </p:cTn>
                              </p:par>
                            </p:childTnLst>
                          </p:cTn>
                        </p:par>
                        <p:par>
                          <p:cTn fill="hold">
                            <p:stCondLst>
                              <p:cond delay="641"/>
                            </p:stCondLst>
                            <p:childTnLst>
                              <p:par>
                                <p:cTn fill="hold" nodeType="afterEffect" presetClass="entr" presetID="1" presetSubtype="0">
                                  <p:stCondLst>
                                    <p:cond delay="100"/>
                                  </p:stCondLst>
                                  <p:childTnLst>
                                    <p:set>
                                      <p:cBhvr>
                                        <p:cTn dur="1" fill="hold">
                                          <p:stCondLst>
                                            <p:cond delay="0"/>
                                          </p:stCondLst>
                                        </p:cTn>
                                        <p:tgtEl>
                                          <p:spTgt spid="1254"/>
                                        </p:tgtEl>
                                        <p:attrNameLst>
                                          <p:attrName>style.visibility</p:attrName>
                                        </p:attrNameLst>
                                      </p:cBhvr>
                                      <p:to>
                                        <p:strVal val="visible"/>
                                      </p:to>
                                    </p:set>
                                  </p:childTnLst>
                                </p:cTn>
                              </p:par>
                            </p:childTnLst>
                          </p:cTn>
                        </p:par>
                        <p:par>
                          <p:cTn fill="hold">
                            <p:stCondLst>
                              <p:cond delay="642"/>
                            </p:stCondLst>
                            <p:childTnLst>
                              <p:par>
                                <p:cTn fill="hold" nodeType="afterEffect" presetClass="entr" presetID="1" presetSubtype="0">
                                  <p:stCondLst>
                                    <p:cond delay="100"/>
                                  </p:stCondLst>
                                  <p:childTnLst>
                                    <p:set>
                                      <p:cBhvr>
                                        <p:cTn dur="1" fill="hold">
                                          <p:stCondLst>
                                            <p:cond delay="0"/>
                                          </p:stCondLst>
                                        </p:cTn>
                                        <p:tgtEl>
                                          <p:spTgt spid="1255"/>
                                        </p:tgtEl>
                                        <p:attrNameLst>
                                          <p:attrName>style.visibility</p:attrName>
                                        </p:attrNameLst>
                                      </p:cBhvr>
                                      <p:to>
                                        <p:strVal val="visible"/>
                                      </p:to>
                                    </p:set>
                                  </p:childTnLst>
                                </p:cTn>
                              </p:par>
                            </p:childTnLst>
                          </p:cTn>
                        </p:par>
                        <p:par>
                          <p:cTn fill="hold">
                            <p:stCondLst>
                              <p:cond delay="643"/>
                            </p:stCondLst>
                            <p:childTnLst>
                              <p:par>
                                <p:cTn fill="hold" nodeType="afterEffect" presetClass="entr" presetID="1" presetSubtype="0">
                                  <p:stCondLst>
                                    <p:cond delay="100"/>
                                  </p:stCondLst>
                                  <p:childTnLst>
                                    <p:set>
                                      <p:cBhvr>
                                        <p:cTn dur="1" fill="hold">
                                          <p:stCondLst>
                                            <p:cond delay="0"/>
                                          </p:stCondLst>
                                        </p:cTn>
                                        <p:tgtEl>
                                          <p:spTgt spid="1256"/>
                                        </p:tgtEl>
                                        <p:attrNameLst>
                                          <p:attrName>style.visibility</p:attrName>
                                        </p:attrNameLst>
                                      </p:cBhvr>
                                      <p:to>
                                        <p:strVal val="visible"/>
                                      </p:to>
                                    </p:set>
                                  </p:childTnLst>
                                </p:cTn>
                              </p:par>
                            </p:childTnLst>
                          </p:cTn>
                        </p:par>
                        <p:par>
                          <p:cTn fill="hold">
                            <p:stCondLst>
                              <p:cond delay="644"/>
                            </p:stCondLst>
                            <p:childTnLst>
                              <p:par>
                                <p:cTn fill="hold" nodeType="afterEffect" presetClass="entr" presetID="1" presetSubtype="0">
                                  <p:stCondLst>
                                    <p:cond delay="100"/>
                                  </p:stCondLst>
                                  <p:childTnLst>
                                    <p:set>
                                      <p:cBhvr>
                                        <p:cTn dur="1" fill="hold">
                                          <p:stCondLst>
                                            <p:cond delay="0"/>
                                          </p:stCondLst>
                                        </p:cTn>
                                        <p:tgtEl>
                                          <p:spTgt spid="1257"/>
                                        </p:tgtEl>
                                        <p:attrNameLst>
                                          <p:attrName>style.visibility</p:attrName>
                                        </p:attrNameLst>
                                      </p:cBhvr>
                                      <p:to>
                                        <p:strVal val="visible"/>
                                      </p:to>
                                    </p:set>
                                  </p:childTnLst>
                                </p:cTn>
                              </p:par>
                            </p:childTnLst>
                          </p:cTn>
                        </p:par>
                        <p:par>
                          <p:cTn fill="hold">
                            <p:stCondLst>
                              <p:cond delay="645"/>
                            </p:stCondLst>
                            <p:childTnLst>
                              <p:par>
                                <p:cTn fill="hold" nodeType="afterEffect" presetClass="entr" presetID="1" presetSubtype="0">
                                  <p:stCondLst>
                                    <p:cond delay="100"/>
                                  </p:stCondLst>
                                  <p:childTnLst>
                                    <p:set>
                                      <p:cBhvr>
                                        <p:cTn dur="1" fill="hold">
                                          <p:stCondLst>
                                            <p:cond delay="0"/>
                                          </p:stCondLst>
                                        </p:cTn>
                                        <p:tgtEl>
                                          <p:spTgt spid="1258"/>
                                        </p:tgtEl>
                                        <p:attrNameLst>
                                          <p:attrName>style.visibility</p:attrName>
                                        </p:attrNameLst>
                                      </p:cBhvr>
                                      <p:to>
                                        <p:strVal val="visible"/>
                                      </p:to>
                                    </p:set>
                                  </p:childTnLst>
                                </p:cTn>
                              </p:par>
                            </p:childTnLst>
                          </p:cTn>
                        </p:par>
                        <p:par>
                          <p:cTn fill="hold">
                            <p:stCondLst>
                              <p:cond delay="646"/>
                            </p:stCondLst>
                            <p:childTnLst>
                              <p:par>
                                <p:cTn fill="hold" nodeType="afterEffect" presetClass="entr" presetID="1" presetSubtype="0">
                                  <p:stCondLst>
                                    <p:cond delay="100"/>
                                  </p:stCondLst>
                                  <p:childTnLst>
                                    <p:set>
                                      <p:cBhvr>
                                        <p:cTn dur="1" fill="hold">
                                          <p:stCondLst>
                                            <p:cond delay="0"/>
                                          </p:stCondLst>
                                        </p:cTn>
                                        <p:tgtEl>
                                          <p:spTgt spid="1259"/>
                                        </p:tgtEl>
                                        <p:attrNameLst>
                                          <p:attrName>style.visibility</p:attrName>
                                        </p:attrNameLst>
                                      </p:cBhvr>
                                      <p:to>
                                        <p:strVal val="visible"/>
                                      </p:to>
                                    </p:set>
                                  </p:childTnLst>
                                </p:cTn>
                              </p:par>
                            </p:childTnLst>
                          </p:cTn>
                        </p:par>
                        <p:par>
                          <p:cTn fill="hold">
                            <p:stCondLst>
                              <p:cond delay="647"/>
                            </p:stCondLst>
                            <p:childTnLst>
                              <p:par>
                                <p:cTn fill="hold" nodeType="afterEffect" presetClass="entr" presetID="1" presetSubtype="0">
                                  <p:stCondLst>
                                    <p:cond delay="100"/>
                                  </p:stCondLst>
                                  <p:childTnLst>
                                    <p:set>
                                      <p:cBhvr>
                                        <p:cTn dur="1" fill="hold">
                                          <p:stCondLst>
                                            <p:cond delay="0"/>
                                          </p:stCondLst>
                                        </p:cTn>
                                        <p:tgtEl>
                                          <p:spTgt spid="1260"/>
                                        </p:tgtEl>
                                        <p:attrNameLst>
                                          <p:attrName>style.visibility</p:attrName>
                                        </p:attrNameLst>
                                      </p:cBhvr>
                                      <p:to>
                                        <p:strVal val="visible"/>
                                      </p:to>
                                    </p:set>
                                  </p:childTnLst>
                                </p:cTn>
                              </p:par>
                            </p:childTnLst>
                          </p:cTn>
                        </p:par>
                        <p:par>
                          <p:cTn fill="hold">
                            <p:stCondLst>
                              <p:cond delay="648"/>
                            </p:stCondLst>
                            <p:childTnLst>
                              <p:par>
                                <p:cTn fill="hold" nodeType="afterEffect" presetClass="entr" presetID="1" presetSubtype="0">
                                  <p:stCondLst>
                                    <p:cond delay="100"/>
                                  </p:stCondLst>
                                  <p:childTnLst>
                                    <p:set>
                                      <p:cBhvr>
                                        <p:cTn dur="1" fill="hold">
                                          <p:stCondLst>
                                            <p:cond delay="0"/>
                                          </p:stCondLst>
                                        </p:cTn>
                                        <p:tgtEl>
                                          <p:spTgt spid="1261"/>
                                        </p:tgtEl>
                                        <p:attrNameLst>
                                          <p:attrName>style.visibility</p:attrName>
                                        </p:attrNameLst>
                                      </p:cBhvr>
                                      <p:to>
                                        <p:strVal val="visible"/>
                                      </p:to>
                                    </p:set>
                                  </p:childTnLst>
                                </p:cTn>
                              </p:par>
                            </p:childTnLst>
                          </p:cTn>
                        </p:par>
                        <p:par>
                          <p:cTn fill="hold">
                            <p:stCondLst>
                              <p:cond delay="649"/>
                            </p:stCondLst>
                            <p:childTnLst>
                              <p:par>
                                <p:cTn fill="hold" nodeType="afterEffect" presetClass="entr" presetID="1" presetSubtype="0">
                                  <p:stCondLst>
                                    <p:cond delay="100"/>
                                  </p:stCondLst>
                                  <p:childTnLst>
                                    <p:set>
                                      <p:cBhvr>
                                        <p:cTn dur="1" fill="hold">
                                          <p:stCondLst>
                                            <p:cond delay="0"/>
                                          </p:stCondLst>
                                        </p:cTn>
                                        <p:tgtEl>
                                          <p:spTgt spid="1262"/>
                                        </p:tgtEl>
                                        <p:attrNameLst>
                                          <p:attrName>style.visibility</p:attrName>
                                        </p:attrNameLst>
                                      </p:cBhvr>
                                      <p:to>
                                        <p:strVal val="visible"/>
                                      </p:to>
                                    </p:set>
                                  </p:childTnLst>
                                </p:cTn>
                              </p:par>
                            </p:childTnLst>
                          </p:cTn>
                        </p:par>
                        <p:par>
                          <p:cTn fill="hold">
                            <p:stCondLst>
                              <p:cond delay="650"/>
                            </p:stCondLst>
                            <p:childTnLst>
                              <p:par>
                                <p:cTn fill="hold" nodeType="afterEffect" presetClass="entr" presetID="1" presetSubtype="0">
                                  <p:stCondLst>
                                    <p:cond delay="100"/>
                                  </p:stCondLst>
                                  <p:childTnLst>
                                    <p:set>
                                      <p:cBhvr>
                                        <p:cTn dur="1" fill="hold">
                                          <p:stCondLst>
                                            <p:cond delay="0"/>
                                          </p:stCondLst>
                                        </p:cTn>
                                        <p:tgtEl>
                                          <p:spTgt spid="1263"/>
                                        </p:tgtEl>
                                        <p:attrNameLst>
                                          <p:attrName>style.visibility</p:attrName>
                                        </p:attrNameLst>
                                      </p:cBhvr>
                                      <p:to>
                                        <p:strVal val="visible"/>
                                      </p:to>
                                    </p:set>
                                  </p:childTnLst>
                                </p:cTn>
                              </p:par>
                            </p:childTnLst>
                          </p:cTn>
                        </p:par>
                        <p:par>
                          <p:cTn fill="hold">
                            <p:stCondLst>
                              <p:cond delay="651"/>
                            </p:stCondLst>
                            <p:childTnLst>
                              <p:par>
                                <p:cTn fill="hold" nodeType="afterEffect" presetClass="entr" presetID="1" presetSubtype="0">
                                  <p:stCondLst>
                                    <p:cond delay="100"/>
                                  </p:stCondLst>
                                  <p:childTnLst>
                                    <p:set>
                                      <p:cBhvr>
                                        <p:cTn dur="1" fill="hold">
                                          <p:stCondLst>
                                            <p:cond delay="0"/>
                                          </p:stCondLst>
                                        </p:cTn>
                                        <p:tgtEl>
                                          <p:spTgt spid="1264"/>
                                        </p:tgtEl>
                                        <p:attrNameLst>
                                          <p:attrName>style.visibility</p:attrName>
                                        </p:attrNameLst>
                                      </p:cBhvr>
                                      <p:to>
                                        <p:strVal val="visible"/>
                                      </p:to>
                                    </p:set>
                                  </p:childTnLst>
                                </p:cTn>
                              </p:par>
                            </p:childTnLst>
                          </p:cTn>
                        </p:par>
                        <p:par>
                          <p:cTn fill="hold">
                            <p:stCondLst>
                              <p:cond delay="652"/>
                            </p:stCondLst>
                            <p:childTnLst>
                              <p:par>
                                <p:cTn fill="hold" nodeType="afterEffect" presetClass="entr" presetID="1" presetSubtype="0">
                                  <p:stCondLst>
                                    <p:cond delay="100"/>
                                  </p:stCondLst>
                                  <p:childTnLst>
                                    <p:set>
                                      <p:cBhvr>
                                        <p:cTn dur="1" fill="hold">
                                          <p:stCondLst>
                                            <p:cond delay="0"/>
                                          </p:stCondLst>
                                        </p:cTn>
                                        <p:tgtEl>
                                          <p:spTgt spid="1265"/>
                                        </p:tgtEl>
                                        <p:attrNameLst>
                                          <p:attrName>style.visibility</p:attrName>
                                        </p:attrNameLst>
                                      </p:cBhvr>
                                      <p:to>
                                        <p:strVal val="visible"/>
                                      </p:to>
                                    </p:set>
                                  </p:childTnLst>
                                </p:cTn>
                              </p:par>
                            </p:childTnLst>
                          </p:cTn>
                        </p:par>
                        <p:par>
                          <p:cTn fill="hold">
                            <p:stCondLst>
                              <p:cond delay="653"/>
                            </p:stCondLst>
                            <p:childTnLst>
                              <p:par>
                                <p:cTn fill="hold" nodeType="afterEffect" presetClass="entr" presetID="1" presetSubtype="0">
                                  <p:stCondLst>
                                    <p:cond delay="100"/>
                                  </p:stCondLst>
                                  <p:childTnLst>
                                    <p:set>
                                      <p:cBhvr>
                                        <p:cTn dur="1" fill="hold">
                                          <p:stCondLst>
                                            <p:cond delay="0"/>
                                          </p:stCondLst>
                                        </p:cTn>
                                        <p:tgtEl>
                                          <p:spTgt spid="1266"/>
                                        </p:tgtEl>
                                        <p:attrNameLst>
                                          <p:attrName>style.visibility</p:attrName>
                                        </p:attrNameLst>
                                      </p:cBhvr>
                                      <p:to>
                                        <p:strVal val="visible"/>
                                      </p:to>
                                    </p:set>
                                  </p:childTnLst>
                                </p:cTn>
                              </p:par>
                            </p:childTnLst>
                          </p:cTn>
                        </p:par>
                        <p:par>
                          <p:cTn fill="hold">
                            <p:stCondLst>
                              <p:cond delay="654"/>
                            </p:stCondLst>
                            <p:childTnLst>
                              <p:par>
                                <p:cTn fill="hold" nodeType="afterEffect" presetClass="entr" presetID="1" presetSubtype="0">
                                  <p:stCondLst>
                                    <p:cond delay="100"/>
                                  </p:stCondLst>
                                  <p:childTnLst>
                                    <p:set>
                                      <p:cBhvr>
                                        <p:cTn dur="1" fill="hold">
                                          <p:stCondLst>
                                            <p:cond delay="0"/>
                                          </p:stCondLst>
                                        </p:cTn>
                                        <p:tgtEl>
                                          <p:spTgt spid="1267"/>
                                        </p:tgtEl>
                                        <p:attrNameLst>
                                          <p:attrName>style.visibility</p:attrName>
                                        </p:attrNameLst>
                                      </p:cBhvr>
                                      <p:to>
                                        <p:strVal val="visible"/>
                                      </p:to>
                                    </p:set>
                                  </p:childTnLst>
                                </p:cTn>
                              </p:par>
                            </p:childTnLst>
                          </p:cTn>
                        </p:par>
                        <p:par>
                          <p:cTn fill="hold">
                            <p:stCondLst>
                              <p:cond delay="655"/>
                            </p:stCondLst>
                            <p:childTnLst>
                              <p:par>
                                <p:cTn fill="hold" nodeType="afterEffect" presetClass="entr" presetID="1" presetSubtype="0">
                                  <p:stCondLst>
                                    <p:cond delay="100"/>
                                  </p:stCondLst>
                                  <p:childTnLst>
                                    <p:set>
                                      <p:cBhvr>
                                        <p:cTn dur="1" fill="hold">
                                          <p:stCondLst>
                                            <p:cond delay="0"/>
                                          </p:stCondLst>
                                        </p:cTn>
                                        <p:tgtEl>
                                          <p:spTgt spid="1268"/>
                                        </p:tgtEl>
                                        <p:attrNameLst>
                                          <p:attrName>style.visibility</p:attrName>
                                        </p:attrNameLst>
                                      </p:cBhvr>
                                      <p:to>
                                        <p:strVal val="visible"/>
                                      </p:to>
                                    </p:set>
                                  </p:childTnLst>
                                </p:cTn>
                              </p:par>
                            </p:childTnLst>
                          </p:cTn>
                        </p:par>
                        <p:par>
                          <p:cTn fill="hold">
                            <p:stCondLst>
                              <p:cond delay="656"/>
                            </p:stCondLst>
                            <p:childTnLst>
                              <p:par>
                                <p:cTn fill="hold" nodeType="afterEffect" presetClass="entr" presetID="1" presetSubtype="0">
                                  <p:stCondLst>
                                    <p:cond delay="100"/>
                                  </p:stCondLst>
                                  <p:childTnLst>
                                    <p:set>
                                      <p:cBhvr>
                                        <p:cTn dur="1" fill="hold">
                                          <p:stCondLst>
                                            <p:cond delay="0"/>
                                          </p:stCondLst>
                                        </p:cTn>
                                        <p:tgtEl>
                                          <p:spTgt spid="1269"/>
                                        </p:tgtEl>
                                        <p:attrNameLst>
                                          <p:attrName>style.visibility</p:attrName>
                                        </p:attrNameLst>
                                      </p:cBhvr>
                                      <p:to>
                                        <p:strVal val="visible"/>
                                      </p:to>
                                    </p:set>
                                  </p:childTnLst>
                                </p:cTn>
                              </p:par>
                            </p:childTnLst>
                          </p:cTn>
                        </p:par>
                        <p:par>
                          <p:cTn fill="hold">
                            <p:stCondLst>
                              <p:cond delay="657"/>
                            </p:stCondLst>
                            <p:childTnLst>
                              <p:par>
                                <p:cTn fill="hold" nodeType="afterEffect" presetClass="entr" presetID="1" presetSubtype="0">
                                  <p:stCondLst>
                                    <p:cond delay="100"/>
                                  </p:stCondLst>
                                  <p:childTnLst>
                                    <p:set>
                                      <p:cBhvr>
                                        <p:cTn dur="1" fill="hold">
                                          <p:stCondLst>
                                            <p:cond delay="0"/>
                                          </p:stCondLst>
                                        </p:cTn>
                                        <p:tgtEl>
                                          <p:spTgt spid="1270"/>
                                        </p:tgtEl>
                                        <p:attrNameLst>
                                          <p:attrName>style.visibility</p:attrName>
                                        </p:attrNameLst>
                                      </p:cBhvr>
                                      <p:to>
                                        <p:strVal val="visible"/>
                                      </p:to>
                                    </p:set>
                                  </p:childTnLst>
                                </p:cTn>
                              </p:par>
                            </p:childTnLst>
                          </p:cTn>
                        </p:par>
                        <p:par>
                          <p:cTn fill="hold">
                            <p:stCondLst>
                              <p:cond delay="658"/>
                            </p:stCondLst>
                            <p:childTnLst>
                              <p:par>
                                <p:cTn fill="hold" nodeType="afterEffect" presetClass="entr" presetID="1" presetSubtype="0">
                                  <p:stCondLst>
                                    <p:cond delay="100"/>
                                  </p:stCondLst>
                                  <p:childTnLst>
                                    <p:set>
                                      <p:cBhvr>
                                        <p:cTn dur="1" fill="hold">
                                          <p:stCondLst>
                                            <p:cond delay="0"/>
                                          </p:stCondLst>
                                        </p:cTn>
                                        <p:tgtEl>
                                          <p:spTgt spid="1271"/>
                                        </p:tgtEl>
                                        <p:attrNameLst>
                                          <p:attrName>style.visibility</p:attrName>
                                        </p:attrNameLst>
                                      </p:cBhvr>
                                      <p:to>
                                        <p:strVal val="visible"/>
                                      </p:to>
                                    </p:set>
                                  </p:childTnLst>
                                </p:cTn>
                              </p:par>
                            </p:childTnLst>
                          </p:cTn>
                        </p:par>
                        <p:par>
                          <p:cTn fill="hold">
                            <p:stCondLst>
                              <p:cond delay="659"/>
                            </p:stCondLst>
                            <p:childTnLst>
                              <p:par>
                                <p:cTn fill="hold" nodeType="afterEffect" presetClass="entr" presetID="1" presetSubtype="0">
                                  <p:stCondLst>
                                    <p:cond delay="100"/>
                                  </p:stCondLst>
                                  <p:childTnLst>
                                    <p:set>
                                      <p:cBhvr>
                                        <p:cTn dur="1" fill="hold">
                                          <p:stCondLst>
                                            <p:cond delay="0"/>
                                          </p:stCondLst>
                                        </p:cTn>
                                        <p:tgtEl>
                                          <p:spTgt spid="1272"/>
                                        </p:tgtEl>
                                        <p:attrNameLst>
                                          <p:attrName>style.visibility</p:attrName>
                                        </p:attrNameLst>
                                      </p:cBhvr>
                                      <p:to>
                                        <p:strVal val="visible"/>
                                      </p:to>
                                    </p:set>
                                  </p:childTnLst>
                                </p:cTn>
                              </p:par>
                            </p:childTnLst>
                          </p:cTn>
                        </p:par>
                        <p:par>
                          <p:cTn fill="hold">
                            <p:stCondLst>
                              <p:cond delay="660"/>
                            </p:stCondLst>
                            <p:childTnLst>
                              <p:par>
                                <p:cTn fill="hold" nodeType="afterEffect" presetClass="entr" presetID="1" presetSubtype="0">
                                  <p:stCondLst>
                                    <p:cond delay="100"/>
                                  </p:stCondLst>
                                  <p:childTnLst>
                                    <p:set>
                                      <p:cBhvr>
                                        <p:cTn dur="1" fill="hold">
                                          <p:stCondLst>
                                            <p:cond delay="0"/>
                                          </p:stCondLst>
                                        </p:cTn>
                                        <p:tgtEl>
                                          <p:spTgt spid="1273"/>
                                        </p:tgtEl>
                                        <p:attrNameLst>
                                          <p:attrName>style.visibility</p:attrName>
                                        </p:attrNameLst>
                                      </p:cBhvr>
                                      <p:to>
                                        <p:strVal val="visible"/>
                                      </p:to>
                                    </p:set>
                                  </p:childTnLst>
                                </p:cTn>
                              </p:par>
                            </p:childTnLst>
                          </p:cTn>
                        </p:par>
                        <p:par>
                          <p:cTn fill="hold">
                            <p:stCondLst>
                              <p:cond delay="661"/>
                            </p:stCondLst>
                            <p:childTnLst>
                              <p:par>
                                <p:cTn fill="hold" nodeType="afterEffect" presetClass="entr" presetID="1" presetSubtype="0">
                                  <p:stCondLst>
                                    <p:cond delay="100"/>
                                  </p:stCondLst>
                                  <p:childTnLst>
                                    <p:set>
                                      <p:cBhvr>
                                        <p:cTn dur="1" fill="hold">
                                          <p:stCondLst>
                                            <p:cond delay="0"/>
                                          </p:stCondLst>
                                        </p:cTn>
                                        <p:tgtEl>
                                          <p:spTgt spid="1274"/>
                                        </p:tgtEl>
                                        <p:attrNameLst>
                                          <p:attrName>style.visibility</p:attrName>
                                        </p:attrNameLst>
                                      </p:cBhvr>
                                      <p:to>
                                        <p:strVal val="visible"/>
                                      </p:to>
                                    </p:set>
                                  </p:childTnLst>
                                </p:cTn>
                              </p:par>
                            </p:childTnLst>
                          </p:cTn>
                        </p:par>
                        <p:par>
                          <p:cTn fill="hold">
                            <p:stCondLst>
                              <p:cond delay="662"/>
                            </p:stCondLst>
                            <p:childTnLst>
                              <p:par>
                                <p:cTn fill="hold" nodeType="afterEffect" presetClass="entr" presetID="1" presetSubtype="0">
                                  <p:stCondLst>
                                    <p:cond delay="100"/>
                                  </p:stCondLst>
                                  <p:childTnLst>
                                    <p:set>
                                      <p:cBhvr>
                                        <p:cTn dur="1" fill="hold">
                                          <p:stCondLst>
                                            <p:cond delay="0"/>
                                          </p:stCondLst>
                                        </p:cTn>
                                        <p:tgtEl>
                                          <p:spTgt spid="1275"/>
                                        </p:tgtEl>
                                        <p:attrNameLst>
                                          <p:attrName>style.visibility</p:attrName>
                                        </p:attrNameLst>
                                      </p:cBhvr>
                                      <p:to>
                                        <p:strVal val="visible"/>
                                      </p:to>
                                    </p:set>
                                  </p:childTnLst>
                                </p:cTn>
                              </p:par>
                            </p:childTnLst>
                          </p:cTn>
                        </p:par>
                        <p:par>
                          <p:cTn fill="hold">
                            <p:stCondLst>
                              <p:cond delay="663"/>
                            </p:stCondLst>
                            <p:childTnLst>
                              <p:par>
                                <p:cTn fill="hold" nodeType="afterEffect" presetClass="entr" presetID="1" presetSubtype="0">
                                  <p:stCondLst>
                                    <p:cond delay="100"/>
                                  </p:stCondLst>
                                  <p:childTnLst>
                                    <p:set>
                                      <p:cBhvr>
                                        <p:cTn dur="1" fill="hold">
                                          <p:stCondLst>
                                            <p:cond delay="0"/>
                                          </p:stCondLst>
                                        </p:cTn>
                                        <p:tgtEl>
                                          <p:spTgt spid="1276"/>
                                        </p:tgtEl>
                                        <p:attrNameLst>
                                          <p:attrName>style.visibility</p:attrName>
                                        </p:attrNameLst>
                                      </p:cBhvr>
                                      <p:to>
                                        <p:strVal val="visible"/>
                                      </p:to>
                                    </p:set>
                                  </p:childTnLst>
                                </p:cTn>
                              </p:par>
                            </p:childTnLst>
                          </p:cTn>
                        </p:par>
                        <p:par>
                          <p:cTn fill="hold">
                            <p:stCondLst>
                              <p:cond delay="664"/>
                            </p:stCondLst>
                            <p:childTnLst>
                              <p:par>
                                <p:cTn fill="hold" nodeType="afterEffect" presetClass="entr" presetID="1" presetSubtype="0">
                                  <p:stCondLst>
                                    <p:cond delay="100"/>
                                  </p:stCondLst>
                                  <p:childTnLst>
                                    <p:set>
                                      <p:cBhvr>
                                        <p:cTn dur="1" fill="hold">
                                          <p:stCondLst>
                                            <p:cond delay="0"/>
                                          </p:stCondLst>
                                        </p:cTn>
                                        <p:tgtEl>
                                          <p:spTgt spid="1277"/>
                                        </p:tgtEl>
                                        <p:attrNameLst>
                                          <p:attrName>style.visibility</p:attrName>
                                        </p:attrNameLst>
                                      </p:cBhvr>
                                      <p:to>
                                        <p:strVal val="visible"/>
                                      </p:to>
                                    </p:set>
                                  </p:childTnLst>
                                </p:cTn>
                              </p:par>
                            </p:childTnLst>
                          </p:cTn>
                        </p:par>
                        <p:par>
                          <p:cTn fill="hold">
                            <p:stCondLst>
                              <p:cond delay="665"/>
                            </p:stCondLst>
                            <p:childTnLst>
                              <p:par>
                                <p:cTn fill="hold" nodeType="afterEffect" presetClass="entr" presetID="1" presetSubtype="0">
                                  <p:stCondLst>
                                    <p:cond delay="100"/>
                                  </p:stCondLst>
                                  <p:childTnLst>
                                    <p:set>
                                      <p:cBhvr>
                                        <p:cTn dur="1" fill="hold">
                                          <p:stCondLst>
                                            <p:cond delay="0"/>
                                          </p:stCondLst>
                                        </p:cTn>
                                        <p:tgtEl>
                                          <p:spTgt spid="1278"/>
                                        </p:tgtEl>
                                        <p:attrNameLst>
                                          <p:attrName>style.visibility</p:attrName>
                                        </p:attrNameLst>
                                      </p:cBhvr>
                                      <p:to>
                                        <p:strVal val="visible"/>
                                      </p:to>
                                    </p:set>
                                  </p:childTnLst>
                                </p:cTn>
                              </p:par>
                            </p:childTnLst>
                          </p:cTn>
                        </p:par>
                        <p:par>
                          <p:cTn fill="hold">
                            <p:stCondLst>
                              <p:cond delay="666"/>
                            </p:stCondLst>
                            <p:childTnLst>
                              <p:par>
                                <p:cTn fill="hold" nodeType="afterEffect" presetClass="entr" presetID="1" presetSubtype="0">
                                  <p:stCondLst>
                                    <p:cond delay="100"/>
                                  </p:stCondLst>
                                  <p:childTnLst>
                                    <p:set>
                                      <p:cBhvr>
                                        <p:cTn dur="1" fill="hold">
                                          <p:stCondLst>
                                            <p:cond delay="0"/>
                                          </p:stCondLst>
                                        </p:cTn>
                                        <p:tgtEl>
                                          <p:spTgt spid="1279"/>
                                        </p:tgtEl>
                                        <p:attrNameLst>
                                          <p:attrName>style.visibility</p:attrName>
                                        </p:attrNameLst>
                                      </p:cBhvr>
                                      <p:to>
                                        <p:strVal val="visible"/>
                                      </p:to>
                                    </p:set>
                                  </p:childTnLst>
                                </p:cTn>
                              </p:par>
                            </p:childTnLst>
                          </p:cTn>
                        </p:par>
                        <p:par>
                          <p:cTn fill="hold">
                            <p:stCondLst>
                              <p:cond delay="667"/>
                            </p:stCondLst>
                            <p:childTnLst>
                              <p:par>
                                <p:cTn fill="hold" nodeType="afterEffect" presetClass="entr" presetID="1" presetSubtype="0">
                                  <p:stCondLst>
                                    <p:cond delay="100"/>
                                  </p:stCondLst>
                                  <p:childTnLst>
                                    <p:set>
                                      <p:cBhvr>
                                        <p:cTn dur="1" fill="hold">
                                          <p:stCondLst>
                                            <p:cond delay="0"/>
                                          </p:stCondLst>
                                        </p:cTn>
                                        <p:tgtEl>
                                          <p:spTgt spid="1280"/>
                                        </p:tgtEl>
                                        <p:attrNameLst>
                                          <p:attrName>style.visibility</p:attrName>
                                        </p:attrNameLst>
                                      </p:cBhvr>
                                      <p:to>
                                        <p:strVal val="visible"/>
                                      </p:to>
                                    </p:set>
                                  </p:childTnLst>
                                </p:cTn>
                              </p:par>
                            </p:childTnLst>
                          </p:cTn>
                        </p:par>
                        <p:par>
                          <p:cTn fill="hold">
                            <p:stCondLst>
                              <p:cond delay="668"/>
                            </p:stCondLst>
                            <p:childTnLst>
                              <p:par>
                                <p:cTn fill="hold" nodeType="afterEffect" presetClass="entr" presetID="1" presetSubtype="0">
                                  <p:stCondLst>
                                    <p:cond delay="100"/>
                                  </p:stCondLst>
                                  <p:childTnLst>
                                    <p:set>
                                      <p:cBhvr>
                                        <p:cTn dur="1" fill="hold">
                                          <p:stCondLst>
                                            <p:cond delay="0"/>
                                          </p:stCondLst>
                                        </p:cTn>
                                        <p:tgtEl>
                                          <p:spTgt spid="1281"/>
                                        </p:tgtEl>
                                        <p:attrNameLst>
                                          <p:attrName>style.visibility</p:attrName>
                                        </p:attrNameLst>
                                      </p:cBhvr>
                                      <p:to>
                                        <p:strVal val="visible"/>
                                      </p:to>
                                    </p:set>
                                  </p:childTnLst>
                                </p:cTn>
                              </p:par>
                            </p:childTnLst>
                          </p:cTn>
                        </p:par>
                        <p:par>
                          <p:cTn fill="hold">
                            <p:stCondLst>
                              <p:cond delay="669"/>
                            </p:stCondLst>
                            <p:childTnLst>
                              <p:par>
                                <p:cTn fill="hold" nodeType="afterEffect" presetClass="entr" presetID="1" presetSubtype="0">
                                  <p:stCondLst>
                                    <p:cond delay="100"/>
                                  </p:stCondLst>
                                  <p:childTnLst>
                                    <p:set>
                                      <p:cBhvr>
                                        <p:cTn dur="1" fill="hold">
                                          <p:stCondLst>
                                            <p:cond delay="0"/>
                                          </p:stCondLst>
                                        </p:cTn>
                                        <p:tgtEl>
                                          <p:spTgt spid="1282"/>
                                        </p:tgtEl>
                                        <p:attrNameLst>
                                          <p:attrName>style.visibility</p:attrName>
                                        </p:attrNameLst>
                                      </p:cBhvr>
                                      <p:to>
                                        <p:strVal val="visible"/>
                                      </p:to>
                                    </p:set>
                                  </p:childTnLst>
                                </p:cTn>
                              </p:par>
                            </p:childTnLst>
                          </p:cTn>
                        </p:par>
                        <p:par>
                          <p:cTn fill="hold">
                            <p:stCondLst>
                              <p:cond delay="670"/>
                            </p:stCondLst>
                            <p:childTnLst>
                              <p:par>
                                <p:cTn fill="hold" nodeType="afterEffect" presetClass="entr" presetID="1" presetSubtype="0">
                                  <p:stCondLst>
                                    <p:cond delay="100"/>
                                  </p:stCondLst>
                                  <p:childTnLst>
                                    <p:set>
                                      <p:cBhvr>
                                        <p:cTn dur="1" fill="hold">
                                          <p:stCondLst>
                                            <p:cond delay="0"/>
                                          </p:stCondLst>
                                        </p:cTn>
                                        <p:tgtEl>
                                          <p:spTgt spid="1283"/>
                                        </p:tgtEl>
                                        <p:attrNameLst>
                                          <p:attrName>style.visibility</p:attrName>
                                        </p:attrNameLst>
                                      </p:cBhvr>
                                      <p:to>
                                        <p:strVal val="visible"/>
                                      </p:to>
                                    </p:set>
                                  </p:childTnLst>
                                </p:cTn>
                              </p:par>
                            </p:childTnLst>
                          </p:cTn>
                        </p:par>
                        <p:par>
                          <p:cTn fill="hold">
                            <p:stCondLst>
                              <p:cond delay="671"/>
                            </p:stCondLst>
                            <p:childTnLst>
                              <p:par>
                                <p:cTn fill="hold" nodeType="afterEffect" presetClass="entr" presetID="1" presetSubtype="0">
                                  <p:stCondLst>
                                    <p:cond delay="100"/>
                                  </p:stCondLst>
                                  <p:childTnLst>
                                    <p:set>
                                      <p:cBhvr>
                                        <p:cTn dur="1" fill="hold">
                                          <p:stCondLst>
                                            <p:cond delay="0"/>
                                          </p:stCondLst>
                                        </p:cTn>
                                        <p:tgtEl>
                                          <p:spTgt spid="1284"/>
                                        </p:tgtEl>
                                        <p:attrNameLst>
                                          <p:attrName>style.visibility</p:attrName>
                                        </p:attrNameLst>
                                      </p:cBhvr>
                                      <p:to>
                                        <p:strVal val="visible"/>
                                      </p:to>
                                    </p:set>
                                  </p:childTnLst>
                                </p:cTn>
                              </p:par>
                            </p:childTnLst>
                          </p:cTn>
                        </p:par>
                        <p:par>
                          <p:cTn fill="hold">
                            <p:stCondLst>
                              <p:cond delay="672"/>
                            </p:stCondLst>
                            <p:childTnLst>
                              <p:par>
                                <p:cTn fill="hold" nodeType="afterEffect" presetClass="entr" presetID="1" presetSubtype="0">
                                  <p:stCondLst>
                                    <p:cond delay="100"/>
                                  </p:stCondLst>
                                  <p:childTnLst>
                                    <p:set>
                                      <p:cBhvr>
                                        <p:cTn dur="1" fill="hold">
                                          <p:stCondLst>
                                            <p:cond delay="0"/>
                                          </p:stCondLst>
                                        </p:cTn>
                                        <p:tgtEl>
                                          <p:spTgt spid="1285"/>
                                        </p:tgtEl>
                                        <p:attrNameLst>
                                          <p:attrName>style.visibility</p:attrName>
                                        </p:attrNameLst>
                                      </p:cBhvr>
                                      <p:to>
                                        <p:strVal val="visible"/>
                                      </p:to>
                                    </p:set>
                                  </p:childTnLst>
                                </p:cTn>
                              </p:par>
                            </p:childTnLst>
                          </p:cTn>
                        </p:par>
                        <p:par>
                          <p:cTn fill="hold">
                            <p:stCondLst>
                              <p:cond delay="673"/>
                            </p:stCondLst>
                            <p:childTnLst>
                              <p:par>
                                <p:cTn fill="hold" nodeType="afterEffect" presetClass="entr" presetID="1" presetSubtype="0">
                                  <p:stCondLst>
                                    <p:cond delay="100"/>
                                  </p:stCondLst>
                                  <p:childTnLst>
                                    <p:set>
                                      <p:cBhvr>
                                        <p:cTn dur="1" fill="hold">
                                          <p:stCondLst>
                                            <p:cond delay="0"/>
                                          </p:stCondLst>
                                        </p:cTn>
                                        <p:tgtEl>
                                          <p:spTgt spid="1286"/>
                                        </p:tgtEl>
                                        <p:attrNameLst>
                                          <p:attrName>style.visibility</p:attrName>
                                        </p:attrNameLst>
                                      </p:cBhvr>
                                      <p:to>
                                        <p:strVal val="visible"/>
                                      </p:to>
                                    </p:set>
                                  </p:childTnLst>
                                </p:cTn>
                              </p:par>
                            </p:childTnLst>
                          </p:cTn>
                        </p:par>
                        <p:par>
                          <p:cTn fill="hold">
                            <p:stCondLst>
                              <p:cond delay="674"/>
                            </p:stCondLst>
                            <p:childTnLst>
                              <p:par>
                                <p:cTn fill="hold" nodeType="afterEffect" presetClass="entr" presetID="1" presetSubtype="0">
                                  <p:stCondLst>
                                    <p:cond delay="100"/>
                                  </p:stCondLst>
                                  <p:childTnLst>
                                    <p:set>
                                      <p:cBhvr>
                                        <p:cTn dur="1" fill="hold">
                                          <p:stCondLst>
                                            <p:cond delay="0"/>
                                          </p:stCondLst>
                                        </p:cTn>
                                        <p:tgtEl>
                                          <p:spTgt spid="1287"/>
                                        </p:tgtEl>
                                        <p:attrNameLst>
                                          <p:attrName>style.visibility</p:attrName>
                                        </p:attrNameLst>
                                      </p:cBhvr>
                                      <p:to>
                                        <p:strVal val="visible"/>
                                      </p:to>
                                    </p:set>
                                  </p:childTnLst>
                                </p:cTn>
                              </p:par>
                            </p:childTnLst>
                          </p:cTn>
                        </p:par>
                        <p:par>
                          <p:cTn fill="hold">
                            <p:stCondLst>
                              <p:cond delay="675"/>
                            </p:stCondLst>
                            <p:childTnLst>
                              <p:par>
                                <p:cTn fill="hold" nodeType="afterEffect" presetClass="entr" presetID="1" presetSubtype="0">
                                  <p:stCondLst>
                                    <p:cond delay="100"/>
                                  </p:stCondLst>
                                  <p:childTnLst>
                                    <p:set>
                                      <p:cBhvr>
                                        <p:cTn dur="1" fill="hold">
                                          <p:stCondLst>
                                            <p:cond delay="0"/>
                                          </p:stCondLst>
                                        </p:cTn>
                                        <p:tgtEl>
                                          <p:spTgt spid="1288"/>
                                        </p:tgtEl>
                                        <p:attrNameLst>
                                          <p:attrName>style.visibility</p:attrName>
                                        </p:attrNameLst>
                                      </p:cBhvr>
                                      <p:to>
                                        <p:strVal val="visible"/>
                                      </p:to>
                                    </p:set>
                                  </p:childTnLst>
                                </p:cTn>
                              </p:par>
                            </p:childTnLst>
                          </p:cTn>
                        </p:par>
                        <p:par>
                          <p:cTn fill="hold">
                            <p:stCondLst>
                              <p:cond delay="676"/>
                            </p:stCondLst>
                            <p:childTnLst>
                              <p:par>
                                <p:cTn fill="hold" nodeType="afterEffect" presetClass="entr" presetID="1" presetSubtype="0">
                                  <p:stCondLst>
                                    <p:cond delay="100"/>
                                  </p:stCondLst>
                                  <p:childTnLst>
                                    <p:set>
                                      <p:cBhvr>
                                        <p:cTn dur="1" fill="hold">
                                          <p:stCondLst>
                                            <p:cond delay="0"/>
                                          </p:stCondLst>
                                        </p:cTn>
                                        <p:tgtEl>
                                          <p:spTgt spid="1289"/>
                                        </p:tgtEl>
                                        <p:attrNameLst>
                                          <p:attrName>style.visibility</p:attrName>
                                        </p:attrNameLst>
                                      </p:cBhvr>
                                      <p:to>
                                        <p:strVal val="visible"/>
                                      </p:to>
                                    </p:set>
                                  </p:childTnLst>
                                </p:cTn>
                              </p:par>
                            </p:childTnLst>
                          </p:cTn>
                        </p:par>
                        <p:par>
                          <p:cTn fill="hold">
                            <p:stCondLst>
                              <p:cond delay="677"/>
                            </p:stCondLst>
                            <p:childTnLst>
                              <p:par>
                                <p:cTn fill="hold" nodeType="afterEffect" presetClass="entr" presetID="1" presetSubtype="0">
                                  <p:stCondLst>
                                    <p:cond delay="100"/>
                                  </p:stCondLst>
                                  <p:childTnLst>
                                    <p:set>
                                      <p:cBhvr>
                                        <p:cTn dur="1" fill="hold">
                                          <p:stCondLst>
                                            <p:cond delay="0"/>
                                          </p:stCondLst>
                                        </p:cTn>
                                        <p:tgtEl>
                                          <p:spTgt spid="1290"/>
                                        </p:tgtEl>
                                        <p:attrNameLst>
                                          <p:attrName>style.visibility</p:attrName>
                                        </p:attrNameLst>
                                      </p:cBhvr>
                                      <p:to>
                                        <p:strVal val="visible"/>
                                      </p:to>
                                    </p:set>
                                  </p:childTnLst>
                                </p:cTn>
                              </p:par>
                            </p:childTnLst>
                          </p:cTn>
                        </p:par>
                        <p:par>
                          <p:cTn fill="hold">
                            <p:stCondLst>
                              <p:cond delay="678"/>
                            </p:stCondLst>
                            <p:childTnLst>
                              <p:par>
                                <p:cTn fill="hold" nodeType="afterEffect" presetClass="entr" presetID="1" presetSubtype="0">
                                  <p:stCondLst>
                                    <p:cond delay="100"/>
                                  </p:stCondLst>
                                  <p:childTnLst>
                                    <p:set>
                                      <p:cBhvr>
                                        <p:cTn dur="1" fill="hold">
                                          <p:stCondLst>
                                            <p:cond delay="0"/>
                                          </p:stCondLst>
                                        </p:cTn>
                                        <p:tgtEl>
                                          <p:spTgt spid="1291"/>
                                        </p:tgtEl>
                                        <p:attrNameLst>
                                          <p:attrName>style.visibility</p:attrName>
                                        </p:attrNameLst>
                                      </p:cBhvr>
                                      <p:to>
                                        <p:strVal val="visible"/>
                                      </p:to>
                                    </p:set>
                                  </p:childTnLst>
                                </p:cTn>
                              </p:par>
                            </p:childTnLst>
                          </p:cTn>
                        </p:par>
                        <p:par>
                          <p:cTn fill="hold">
                            <p:stCondLst>
                              <p:cond delay="679"/>
                            </p:stCondLst>
                            <p:childTnLst>
                              <p:par>
                                <p:cTn fill="hold" nodeType="afterEffect" presetClass="entr" presetID="1" presetSubtype="0">
                                  <p:stCondLst>
                                    <p:cond delay="100"/>
                                  </p:stCondLst>
                                  <p:childTnLst>
                                    <p:set>
                                      <p:cBhvr>
                                        <p:cTn dur="1" fill="hold">
                                          <p:stCondLst>
                                            <p:cond delay="0"/>
                                          </p:stCondLst>
                                        </p:cTn>
                                        <p:tgtEl>
                                          <p:spTgt spid="1292"/>
                                        </p:tgtEl>
                                        <p:attrNameLst>
                                          <p:attrName>style.visibility</p:attrName>
                                        </p:attrNameLst>
                                      </p:cBhvr>
                                      <p:to>
                                        <p:strVal val="visible"/>
                                      </p:to>
                                    </p:set>
                                  </p:childTnLst>
                                </p:cTn>
                              </p:par>
                            </p:childTnLst>
                          </p:cTn>
                        </p:par>
                        <p:par>
                          <p:cTn fill="hold">
                            <p:stCondLst>
                              <p:cond delay="680"/>
                            </p:stCondLst>
                            <p:childTnLst>
                              <p:par>
                                <p:cTn fill="hold" nodeType="afterEffect" presetClass="entr" presetID="1" presetSubtype="0">
                                  <p:stCondLst>
                                    <p:cond delay="100"/>
                                  </p:stCondLst>
                                  <p:childTnLst>
                                    <p:set>
                                      <p:cBhvr>
                                        <p:cTn dur="1" fill="hold">
                                          <p:stCondLst>
                                            <p:cond delay="0"/>
                                          </p:stCondLst>
                                        </p:cTn>
                                        <p:tgtEl>
                                          <p:spTgt spid="1293"/>
                                        </p:tgtEl>
                                        <p:attrNameLst>
                                          <p:attrName>style.visibility</p:attrName>
                                        </p:attrNameLst>
                                      </p:cBhvr>
                                      <p:to>
                                        <p:strVal val="visible"/>
                                      </p:to>
                                    </p:set>
                                  </p:childTnLst>
                                </p:cTn>
                              </p:par>
                            </p:childTnLst>
                          </p:cTn>
                        </p:par>
                        <p:par>
                          <p:cTn fill="hold">
                            <p:stCondLst>
                              <p:cond delay="681"/>
                            </p:stCondLst>
                            <p:childTnLst>
                              <p:par>
                                <p:cTn fill="hold" nodeType="afterEffect" presetClass="entr" presetID="1" presetSubtype="0">
                                  <p:stCondLst>
                                    <p:cond delay="100"/>
                                  </p:stCondLst>
                                  <p:childTnLst>
                                    <p:set>
                                      <p:cBhvr>
                                        <p:cTn dur="1" fill="hold">
                                          <p:stCondLst>
                                            <p:cond delay="0"/>
                                          </p:stCondLst>
                                        </p:cTn>
                                        <p:tgtEl>
                                          <p:spTgt spid="1294"/>
                                        </p:tgtEl>
                                        <p:attrNameLst>
                                          <p:attrName>style.visibility</p:attrName>
                                        </p:attrNameLst>
                                      </p:cBhvr>
                                      <p:to>
                                        <p:strVal val="visible"/>
                                      </p:to>
                                    </p:set>
                                  </p:childTnLst>
                                </p:cTn>
                              </p:par>
                            </p:childTnLst>
                          </p:cTn>
                        </p:par>
                        <p:par>
                          <p:cTn fill="hold">
                            <p:stCondLst>
                              <p:cond delay="682"/>
                            </p:stCondLst>
                            <p:childTnLst>
                              <p:par>
                                <p:cTn fill="hold" nodeType="afterEffect" presetClass="entr" presetID="1" presetSubtype="0">
                                  <p:stCondLst>
                                    <p:cond delay="100"/>
                                  </p:stCondLst>
                                  <p:childTnLst>
                                    <p:set>
                                      <p:cBhvr>
                                        <p:cTn dur="1" fill="hold">
                                          <p:stCondLst>
                                            <p:cond delay="0"/>
                                          </p:stCondLst>
                                        </p:cTn>
                                        <p:tgtEl>
                                          <p:spTgt spid="1295"/>
                                        </p:tgtEl>
                                        <p:attrNameLst>
                                          <p:attrName>style.visibility</p:attrName>
                                        </p:attrNameLst>
                                      </p:cBhvr>
                                      <p:to>
                                        <p:strVal val="visible"/>
                                      </p:to>
                                    </p:set>
                                  </p:childTnLst>
                                </p:cTn>
                              </p:par>
                            </p:childTnLst>
                          </p:cTn>
                        </p:par>
                        <p:par>
                          <p:cTn fill="hold">
                            <p:stCondLst>
                              <p:cond delay="683"/>
                            </p:stCondLst>
                            <p:childTnLst>
                              <p:par>
                                <p:cTn fill="hold" nodeType="afterEffect" presetClass="entr" presetID="1" presetSubtype="0">
                                  <p:stCondLst>
                                    <p:cond delay="100"/>
                                  </p:stCondLst>
                                  <p:childTnLst>
                                    <p:set>
                                      <p:cBhvr>
                                        <p:cTn dur="1" fill="hold">
                                          <p:stCondLst>
                                            <p:cond delay="0"/>
                                          </p:stCondLst>
                                        </p:cTn>
                                        <p:tgtEl>
                                          <p:spTgt spid="1296"/>
                                        </p:tgtEl>
                                        <p:attrNameLst>
                                          <p:attrName>style.visibility</p:attrName>
                                        </p:attrNameLst>
                                      </p:cBhvr>
                                      <p:to>
                                        <p:strVal val="visible"/>
                                      </p:to>
                                    </p:set>
                                  </p:childTnLst>
                                </p:cTn>
                              </p:par>
                            </p:childTnLst>
                          </p:cTn>
                        </p:par>
                        <p:par>
                          <p:cTn fill="hold">
                            <p:stCondLst>
                              <p:cond delay="684"/>
                            </p:stCondLst>
                            <p:childTnLst>
                              <p:par>
                                <p:cTn fill="hold" nodeType="afterEffect" presetClass="entr" presetID="1" presetSubtype="0">
                                  <p:stCondLst>
                                    <p:cond delay="100"/>
                                  </p:stCondLst>
                                  <p:childTnLst>
                                    <p:set>
                                      <p:cBhvr>
                                        <p:cTn dur="1" fill="hold">
                                          <p:stCondLst>
                                            <p:cond delay="0"/>
                                          </p:stCondLst>
                                        </p:cTn>
                                        <p:tgtEl>
                                          <p:spTgt spid="1297"/>
                                        </p:tgtEl>
                                        <p:attrNameLst>
                                          <p:attrName>style.visibility</p:attrName>
                                        </p:attrNameLst>
                                      </p:cBhvr>
                                      <p:to>
                                        <p:strVal val="visible"/>
                                      </p:to>
                                    </p:set>
                                  </p:childTnLst>
                                </p:cTn>
                              </p:par>
                            </p:childTnLst>
                          </p:cTn>
                        </p:par>
                        <p:par>
                          <p:cTn fill="hold">
                            <p:stCondLst>
                              <p:cond delay="685"/>
                            </p:stCondLst>
                            <p:childTnLst>
                              <p:par>
                                <p:cTn fill="hold" nodeType="afterEffect" presetClass="entr" presetID="1" presetSubtype="0">
                                  <p:stCondLst>
                                    <p:cond delay="100"/>
                                  </p:stCondLst>
                                  <p:childTnLst>
                                    <p:set>
                                      <p:cBhvr>
                                        <p:cTn dur="1" fill="hold">
                                          <p:stCondLst>
                                            <p:cond delay="0"/>
                                          </p:stCondLst>
                                        </p:cTn>
                                        <p:tgtEl>
                                          <p:spTgt spid="1298"/>
                                        </p:tgtEl>
                                        <p:attrNameLst>
                                          <p:attrName>style.visibility</p:attrName>
                                        </p:attrNameLst>
                                      </p:cBhvr>
                                      <p:to>
                                        <p:strVal val="visible"/>
                                      </p:to>
                                    </p:set>
                                  </p:childTnLst>
                                </p:cTn>
                              </p:par>
                            </p:childTnLst>
                          </p:cTn>
                        </p:par>
                        <p:par>
                          <p:cTn fill="hold">
                            <p:stCondLst>
                              <p:cond delay="686"/>
                            </p:stCondLst>
                            <p:childTnLst>
                              <p:par>
                                <p:cTn fill="hold" nodeType="afterEffect" presetClass="entr" presetID="1" presetSubtype="0">
                                  <p:stCondLst>
                                    <p:cond delay="100"/>
                                  </p:stCondLst>
                                  <p:childTnLst>
                                    <p:set>
                                      <p:cBhvr>
                                        <p:cTn dur="1" fill="hold">
                                          <p:stCondLst>
                                            <p:cond delay="0"/>
                                          </p:stCondLst>
                                        </p:cTn>
                                        <p:tgtEl>
                                          <p:spTgt spid="1299"/>
                                        </p:tgtEl>
                                        <p:attrNameLst>
                                          <p:attrName>style.visibility</p:attrName>
                                        </p:attrNameLst>
                                      </p:cBhvr>
                                      <p:to>
                                        <p:strVal val="visible"/>
                                      </p:to>
                                    </p:set>
                                  </p:childTnLst>
                                </p:cTn>
                              </p:par>
                            </p:childTnLst>
                          </p:cTn>
                        </p:par>
                        <p:par>
                          <p:cTn fill="hold">
                            <p:stCondLst>
                              <p:cond delay="687"/>
                            </p:stCondLst>
                            <p:childTnLst>
                              <p:par>
                                <p:cTn fill="hold" nodeType="afterEffect" presetClass="entr" presetID="1" presetSubtype="0">
                                  <p:stCondLst>
                                    <p:cond delay="100"/>
                                  </p:stCondLst>
                                  <p:childTnLst>
                                    <p:set>
                                      <p:cBhvr>
                                        <p:cTn dur="1" fill="hold">
                                          <p:stCondLst>
                                            <p:cond delay="0"/>
                                          </p:stCondLst>
                                        </p:cTn>
                                        <p:tgtEl>
                                          <p:spTgt spid="1300"/>
                                        </p:tgtEl>
                                        <p:attrNameLst>
                                          <p:attrName>style.visibility</p:attrName>
                                        </p:attrNameLst>
                                      </p:cBhvr>
                                      <p:to>
                                        <p:strVal val="visible"/>
                                      </p:to>
                                    </p:set>
                                  </p:childTnLst>
                                </p:cTn>
                              </p:par>
                            </p:childTnLst>
                          </p:cTn>
                        </p:par>
                        <p:par>
                          <p:cTn fill="hold">
                            <p:stCondLst>
                              <p:cond delay="688"/>
                            </p:stCondLst>
                            <p:childTnLst>
                              <p:par>
                                <p:cTn fill="hold" nodeType="afterEffect" presetClass="entr" presetID="1" presetSubtype="0">
                                  <p:stCondLst>
                                    <p:cond delay="100"/>
                                  </p:stCondLst>
                                  <p:childTnLst>
                                    <p:set>
                                      <p:cBhvr>
                                        <p:cTn dur="1" fill="hold">
                                          <p:stCondLst>
                                            <p:cond delay="0"/>
                                          </p:stCondLst>
                                        </p:cTn>
                                        <p:tgtEl>
                                          <p:spTgt spid="1301"/>
                                        </p:tgtEl>
                                        <p:attrNameLst>
                                          <p:attrName>style.visibility</p:attrName>
                                        </p:attrNameLst>
                                      </p:cBhvr>
                                      <p:to>
                                        <p:strVal val="visible"/>
                                      </p:to>
                                    </p:set>
                                  </p:childTnLst>
                                </p:cTn>
                              </p:par>
                            </p:childTnLst>
                          </p:cTn>
                        </p:par>
                        <p:par>
                          <p:cTn fill="hold">
                            <p:stCondLst>
                              <p:cond delay="689"/>
                            </p:stCondLst>
                            <p:childTnLst>
                              <p:par>
                                <p:cTn fill="hold" nodeType="afterEffect" presetClass="entr" presetID="1" presetSubtype="0">
                                  <p:stCondLst>
                                    <p:cond delay="100"/>
                                  </p:stCondLst>
                                  <p:childTnLst>
                                    <p:set>
                                      <p:cBhvr>
                                        <p:cTn dur="1" fill="hold">
                                          <p:stCondLst>
                                            <p:cond delay="0"/>
                                          </p:stCondLst>
                                        </p:cTn>
                                        <p:tgtEl>
                                          <p:spTgt spid="1302"/>
                                        </p:tgtEl>
                                        <p:attrNameLst>
                                          <p:attrName>style.visibility</p:attrName>
                                        </p:attrNameLst>
                                      </p:cBhvr>
                                      <p:to>
                                        <p:strVal val="visible"/>
                                      </p:to>
                                    </p:set>
                                  </p:childTnLst>
                                </p:cTn>
                              </p:par>
                            </p:childTnLst>
                          </p:cTn>
                        </p:par>
                        <p:par>
                          <p:cTn fill="hold">
                            <p:stCondLst>
                              <p:cond delay="690"/>
                            </p:stCondLst>
                            <p:childTnLst>
                              <p:par>
                                <p:cTn fill="hold" nodeType="afterEffect" presetClass="entr" presetID="1" presetSubtype="0">
                                  <p:stCondLst>
                                    <p:cond delay="100"/>
                                  </p:stCondLst>
                                  <p:childTnLst>
                                    <p:set>
                                      <p:cBhvr>
                                        <p:cTn dur="1" fill="hold">
                                          <p:stCondLst>
                                            <p:cond delay="0"/>
                                          </p:stCondLst>
                                        </p:cTn>
                                        <p:tgtEl>
                                          <p:spTgt spid="1303"/>
                                        </p:tgtEl>
                                        <p:attrNameLst>
                                          <p:attrName>style.visibility</p:attrName>
                                        </p:attrNameLst>
                                      </p:cBhvr>
                                      <p:to>
                                        <p:strVal val="visible"/>
                                      </p:to>
                                    </p:set>
                                  </p:childTnLst>
                                </p:cTn>
                              </p:par>
                            </p:childTnLst>
                          </p:cTn>
                        </p:par>
                        <p:par>
                          <p:cTn fill="hold">
                            <p:stCondLst>
                              <p:cond delay="691"/>
                            </p:stCondLst>
                            <p:childTnLst>
                              <p:par>
                                <p:cTn fill="hold" nodeType="afterEffect" presetClass="entr" presetID="1" presetSubtype="0">
                                  <p:stCondLst>
                                    <p:cond delay="100"/>
                                  </p:stCondLst>
                                  <p:childTnLst>
                                    <p:set>
                                      <p:cBhvr>
                                        <p:cTn dur="1" fill="hold">
                                          <p:stCondLst>
                                            <p:cond delay="0"/>
                                          </p:stCondLst>
                                        </p:cTn>
                                        <p:tgtEl>
                                          <p:spTgt spid="1304"/>
                                        </p:tgtEl>
                                        <p:attrNameLst>
                                          <p:attrName>style.visibility</p:attrName>
                                        </p:attrNameLst>
                                      </p:cBhvr>
                                      <p:to>
                                        <p:strVal val="visible"/>
                                      </p:to>
                                    </p:set>
                                  </p:childTnLst>
                                </p:cTn>
                              </p:par>
                            </p:childTnLst>
                          </p:cTn>
                        </p:par>
                        <p:par>
                          <p:cTn fill="hold">
                            <p:stCondLst>
                              <p:cond delay="692"/>
                            </p:stCondLst>
                            <p:childTnLst>
                              <p:par>
                                <p:cTn fill="hold" nodeType="afterEffect" presetClass="entr" presetID="1" presetSubtype="0">
                                  <p:stCondLst>
                                    <p:cond delay="100"/>
                                  </p:stCondLst>
                                  <p:childTnLst>
                                    <p:set>
                                      <p:cBhvr>
                                        <p:cTn dur="1" fill="hold">
                                          <p:stCondLst>
                                            <p:cond delay="0"/>
                                          </p:stCondLst>
                                        </p:cTn>
                                        <p:tgtEl>
                                          <p:spTgt spid="1305"/>
                                        </p:tgtEl>
                                        <p:attrNameLst>
                                          <p:attrName>style.visibility</p:attrName>
                                        </p:attrNameLst>
                                      </p:cBhvr>
                                      <p:to>
                                        <p:strVal val="visible"/>
                                      </p:to>
                                    </p:set>
                                  </p:childTnLst>
                                </p:cTn>
                              </p:par>
                            </p:childTnLst>
                          </p:cTn>
                        </p:par>
                        <p:par>
                          <p:cTn fill="hold">
                            <p:stCondLst>
                              <p:cond delay="693"/>
                            </p:stCondLst>
                            <p:childTnLst>
                              <p:par>
                                <p:cTn fill="hold" nodeType="afterEffect" presetClass="entr" presetID="1" presetSubtype="0">
                                  <p:stCondLst>
                                    <p:cond delay="100"/>
                                  </p:stCondLst>
                                  <p:childTnLst>
                                    <p:set>
                                      <p:cBhvr>
                                        <p:cTn dur="1" fill="hold">
                                          <p:stCondLst>
                                            <p:cond delay="0"/>
                                          </p:stCondLst>
                                        </p:cTn>
                                        <p:tgtEl>
                                          <p:spTgt spid="1306"/>
                                        </p:tgtEl>
                                        <p:attrNameLst>
                                          <p:attrName>style.visibility</p:attrName>
                                        </p:attrNameLst>
                                      </p:cBhvr>
                                      <p:to>
                                        <p:strVal val="visible"/>
                                      </p:to>
                                    </p:set>
                                  </p:childTnLst>
                                </p:cTn>
                              </p:par>
                            </p:childTnLst>
                          </p:cTn>
                        </p:par>
                        <p:par>
                          <p:cTn fill="hold">
                            <p:stCondLst>
                              <p:cond delay="694"/>
                            </p:stCondLst>
                            <p:childTnLst>
                              <p:par>
                                <p:cTn fill="hold" nodeType="afterEffect" presetClass="entr" presetID="1" presetSubtype="0">
                                  <p:stCondLst>
                                    <p:cond delay="100"/>
                                  </p:stCondLst>
                                  <p:childTnLst>
                                    <p:set>
                                      <p:cBhvr>
                                        <p:cTn dur="1" fill="hold">
                                          <p:stCondLst>
                                            <p:cond delay="0"/>
                                          </p:stCondLst>
                                        </p:cTn>
                                        <p:tgtEl>
                                          <p:spTgt spid="1307"/>
                                        </p:tgtEl>
                                        <p:attrNameLst>
                                          <p:attrName>style.visibility</p:attrName>
                                        </p:attrNameLst>
                                      </p:cBhvr>
                                      <p:to>
                                        <p:strVal val="visible"/>
                                      </p:to>
                                    </p:set>
                                  </p:childTnLst>
                                </p:cTn>
                              </p:par>
                            </p:childTnLst>
                          </p:cTn>
                        </p:par>
                        <p:par>
                          <p:cTn fill="hold">
                            <p:stCondLst>
                              <p:cond delay="695"/>
                            </p:stCondLst>
                            <p:childTnLst>
                              <p:par>
                                <p:cTn fill="hold" nodeType="afterEffect" presetClass="entr" presetID="1" presetSubtype="0">
                                  <p:stCondLst>
                                    <p:cond delay="100"/>
                                  </p:stCondLst>
                                  <p:childTnLst>
                                    <p:set>
                                      <p:cBhvr>
                                        <p:cTn dur="1" fill="hold">
                                          <p:stCondLst>
                                            <p:cond delay="0"/>
                                          </p:stCondLst>
                                        </p:cTn>
                                        <p:tgtEl>
                                          <p:spTgt spid="1308"/>
                                        </p:tgtEl>
                                        <p:attrNameLst>
                                          <p:attrName>style.visibility</p:attrName>
                                        </p:attrNameLst>
                                      </p:cBhvr>
                                      <p:to>
                                        <p:strVal val="visible"/>
                                      </p:to>
                                    </p:set>
                                  </p:childTnLst>
                                </p:cTn>
                              </p:par>
                            </p:childTnLst>
                          </p:cTn>
                        </p:par>
                        <p:par>
                          <p:cTn fill="hold">
                            <p:stCondLst>
                              <p:cond delay="696"/>
                            </p:stCondLst>
                            <p:childTnLst>
                              <p:par>
                                <p:cTn fill="hold" nodeType="afterEffect" presetClass="entr" presetID="1" presetSubtype="0">
                                  <p:stCondLst>
                                    <p:cond delay="100"/>
                                  </p:stCondLst>
                                  <p:childTnLst>
                                    <p:set>
                                      <p:cBhvr>
                                        <p:cTn dur="1" fill="hold">
                                          <p:stCondLst>
                                            <p:cond delay="0"/>
                                          </p:stCondLst>
                                        </p:cTn>
                                        <p:tgtEl>
                                          <p:spTgt spid="1309"/>
                                        </p:tgtEl>
                                        <p:attrNameLst>
                                          <p:attrName>style.visibility</p:attrName>
                                        </p:attrNameLst>
                                      </p:cBhvr>
                                      <p:to>
                                        <p:strVal val="visible"/>
                                      </p:to>
                                    </p:set>
                                  </p:childTnLst>
                                </p:cTn>
                              </p:par>
                            </p:childTnLst>
                          </p:cTn>
                        </p:par>
                        <p:par>
                          <p:cTn fill="hold">
                            <p:stCondLst>
                              <p:cond delay="697"/>
                            </p:stCondLst>
                            <p:childTnLst>
                              <p:par>
                                <p:cTn fill="hold" nodeType="afterEffect" presetClass="entr" presetID="1" presetSubtype="0">
                                  <p:stCondLst>
                                    <p:cond delay="100"/>
                                  </p:stCondLst>
                                  <p:childTnLst>
                                    <p:set>
                                      <p:cBhvr>
                                        <p:cTn dur="1" fill="hold">
                                          <p:stCondLst>
                                            <p:cond delay="0"/>
                                          </p:stCondLst>
                                        </p:cTn>
                                        <p:tgtEl>
                                          <p:spTgt spid="1310"/>
                                        </p:tgtEl>
                                        <p:attrNameLst>
                                          <p:attrName>style.visibility</p:attrName>
                                        </p:attrNameLst>
                                      </p:cBhvr>
                                      <p:to>
                                        <p:strVal val="visible"/>
                                      </p:to>
                                    </p:set>
                                  </p:childTnLst>
                                </p:cTn>
                              </p:par>
                            </p:childTnLst>
                          </p:cTn>
                        </p:par>
                        <p:par>
                          <p:cTn fill="hold">
                            <p:stCondLst>
                              <p:cond delay="698"/>
                            </p:stCondLst>
                            <p:childTnLst>
                              <p:par>
                                <p:cTn fill="hold" nodeType="afterEffect" presetClass="entr" presetID="1" presetSubtype="0">
                                  <p:stCondLst>
                                    <p:cond delay="100"/>
                                  </p:stCondLst>
                                  <p:childTnLst>
                                    <p:set>
                                      <p:cBhvr>
                                        <p:cTn dur="1" fill="hold">
                                          <p:stCondLst>
                                            <p:cond delay="0"/>
                                          </p:stCondLst>
                                        </p:cTn>
                                        <p:tgtEl>
                                          <p:spTgt spid="1311"/>
                                        </p:tgtEl>
                                        <p:attrNameLst>
                                          <p:attrName>style.visibility</p:attrName>
                                        </p:attrNameLst>
                                      </p:cBhvr>
                                      <p:to>
                                        <p:strVal val="visible"/>
                                      </p:to>
                                    </p:set>
                                  </p:childTnLst>
                                </p:cTn>
                              </p:par>
                            </p:childTnLst>
                          </p:cTn>
                        </p:par>
                        <p:par>
                          <p:cTn fill="hold">
                            <p:stCondLst>
                              <p:cond delay="699"/>
                            </p:stCondLst>
                            <p:childTnLst>
                              <p:par>
                                <p:cTn fill="hold" nodeType="afterEffect" presetClass="entr" presetID="1" presetSubtype="0">
                                  <p:stCondLst>
                                    <p:cond delay="100"/>
                                  </p:stCondLst>
                                  <p:childTnLst>
                                    <p:set>
                                      <p:cBhvr>
                                        <p:cTn dur="1" fill="hold">
                                          <p:stCondLst>
                                            <p:cond delay="0"/>
                                          </p:stCondLst>
                                        </p:cTn>
                                        <p:tgtEl>
                                          <p:spTgt spid="1312"/>
                                        </p:tgtEl>
                                        <p:attrNameLst>
                                          <p:attrName>style.visibility</p:attrName>
                                        </p:attrNameLst>
                                      </p:cBhvr>
                                      <p:to>
                                        <p:strVal val="visible"/>
                                      </p:to>
                                    </p:set>
                                  </p:childTnLst>
                                </p:cTn>
                              </p:par>
                            </p:childTnLst>
                          </p:cTn>
                        </p:par>
                        <p:par>
                          <p:cTn fill="hold">
                            <p:stCondLst>
                              <p:cond delay="700"/>
                            </p:stCondLst>
                            <p:childTnLst>
                              <p:par>
                                <p:cTn fill="hold" nodeType="afterEffect" presetClass="entr" presetID="1" presetSubtype="0">
                                  <p:stCondLst>
                                    <p:cond delay="100"/>
                                  </p:stCondLst>
                                  <p:childTnLst>
                                    <p:set>
                                      <p:cBhvr>
                                        <p:cTn dur="1" fill="hold">
                                          <p:stCondLst>
                                            <p:cond delay="0"/>
                                          </p:stCondLst>
                                        </p:cTn>
                                        <p:tgtEl>
                                          <p:spTgt spid="1313"/>
                                        </p:tgtEl>
                                        <p:attrNameLst>
                                          <p:attrName>style.visibility</p:attrName>
                                        </p:attrNameLst>
                                      </p:cBhvr>
                                      <p:to>
                                        <p:strVal val="visible"/>
                                      </p:to>
                                    </p:set>
                                  </p:childTnLst>
                                </p:cTn>
                              </p:par>
                            </p:childTnLst>
                          </p:cTn>
                        </p:par>
                        <p:par>
                          <p:cTn fill="hold">
                            <p:stCondLst>
                              <p:cond delay="701"/>
                            </p:stCondLst>
                            <p:childTnLst>
                              <p:par>
                                <p:cTn fill="hold" nodeType="afterEffect" presetClass="entr" presetID="1" presetSubtype="0">
                                  <p:stCondLst>
                                    <p:cond delay="100"/>
                                  </p:stCondLst>
                                  <p:childTnLst>
                                    <p:set>
                                      <p:cBhvr>
                                        <p:cTn dur="1" fill="hold">
                                          <p:stCondLst>
                                            <p:cond delay="0"/>
                                          </p:stCondLst>
                                        </p:cTn>
                                        <p:tgtEl>
                                          <p:spTgt spid="1314"/>
                                        </p:tgtEl>
                                        <p:attrNameLst>
                                          <p:attrName>style.visibility</p:attrName>
                                        </p:attrNameLst>
                                      </p:cBhvr>
                                      <p:to>
                                        <p:strVal val="visible"/>
                                      </p:to>
                                    </p:set>
                                  </p:childTnLst>
                                </p:cTn>
                              </p:par>
                            </p:childTnLst>
                          </p:cTn>
                        </p:par>
                        <p:par>
                          <p:cTn fill="hold">
                            <p:stCondLst>
                              <p:cond delay="702"/>
                            </p:stCondLst>
                            <p:childTnLst>
                              <p:par>
                                <p:cTn fill="hold" nodeType="afterEffect" presetClass="entr" presetID="1" presetSubtype="0">
                                  <p:stCondLst>
                                    <p:cond delay="100"/>
                                  </p:stCondLst>
                                  <p:childTnLst>
                                    <p:set>
                                      <p:cBhvr>
                                        <p:cTn dur="1" fill="hold">
                                          <p:stCondLst>
                                            <p:cond delay="0"/>
                                          </p:stCondLst>
                                        </p:cTn>
                                        <p:tgtEl>
                                          <p:spTgt spid="1315"/>
                                        </p:tgtEl>
                                        <p:attrNameLst>
                                          <p:attrName>style.visibility</p:attrName>
                                        </p:attrNameLst>
                                      </p:cBhvr>
                                      <p:to>
                                        <p:strVal val="visible"/>
                                      </p:to>
                                    </p:set>
                                  </p:childTnLst>
                                </p:cTn>
                              </p:par>
                            </p:childTnLst>
                          </p:cTn>
                        </p:par>
                        <p:par>
                          <p:cTn fill="hold">
                            <p:stCondLst>
                              <p:cond delay="703"/>
                            </p:stCondLst>
                            <p:childTnLst>
                              <p:par>
                                <p:cTn fill="hold" nodeType="afterEffect" presetClass="entr" presetID="1" presetSubtype="0">
                                  <p:stCondLst>
                                    <p:cond delay="100"/>
                                  </p:stCondLst>
                                  <p:childTnLst>
                                    <p:set>
                                      <p:cBhvr>
                                        <p:cTn dur="1" fill="hold">
                                          <p:stCondLst>
                                            <p:cond delay="0"/>
                                          </p:stCondLst>
                                        </p:cTn>
                                        <p:tgtEl>
                                          <p:spTgt spid="1316"/>
                                        </p:tgtEl>
                                        <p:attrNameLst>
                                          <p:attrName>style.visibility</p:attrName>
                                        </p:attrNameLst>
                                      </p:cBhvr>
                                      <p:to>
                                        <p:strVal val="visible"/>
                                      </p:to>
                                    </p:set>
                                  </p:childTnLst>
                                </p:cTn>
                              </p:par>
                            </p:childTnLst>
                          </p:cTn>
                        </p:par>
                        <p:par>
                          <p:cTn fill="hold">
                            <p:stCondLst>
                              <p:cond delay="704"/>
                            </p:stCondLst>
                            <p:childTnLst>
                              <p:par>
                                <p:cTn fill="hold" nodeType="afterEffect" presetClass="entr" presetID="1" presetSubtype="0">
                                  <p:stCondLst>
                                    <p:cond delay="100"/>
                                  </p:stCondLst>
                                  <p:childTnLst>
                                    <p:set>
                                      <p:cBhvr>
                                        <p:cTn dur="1" fill="hold">
                                          <p:stCondLst>
                                            <p:cond delay="0"/>
                                          </p:stCondLst>
                                        </p:cTn>
                                        <p:tgtEl>
                                          <p:spTgt spid="1317"/>
                                        </p:tgtEl>
                                        <p:attrNameLst>
                                          <p:attrName>style.visibility</p:attrName>
                                        </p:attrNameLst>
                                      </p:cBhvr>
                                      <p:to>
                                        <p:strVal val="visible"/>
                                      </p:to>
                                    </p:set>
                                  </p:childTnLst>
                                </p:cTn>
                              </p:par>
                            </p:childTnLst>
                          </p:cTn>
                        </p:par>
                        <p:par>
                          <p:cTn fill="hold">
                            <p:stCondLst>
                              <p:cond delay="705"/>
                            </p:stCondLst>
                            <p:childTnLst>
                              <p:par>
                                <p:cTn fill="hold" nodeType="afterEffect" presetClass="entr" presetID="1" presetSubtype="0">
                                  <p:stCondLst>
                                    <p:cond delay="100"/>
                                  </p:stCondLst>
                                  <p:childTnLst>
                                    <p:set>
                                      <p:cBhvr>
                                        <p:cTn dur="1" fill="hold">
                                          <p:stCondLst>
                                            <p:cond delay="0"/>
                                          </p:stCondLst>
                                        </p:cTn>
                                        <p:tgtEl>
                                          <p:spTgt spid="1318"/>
                                        </p:tgtEl>
                                        <p:attrNameLst>
                                          <p:attrName>style.visibility</p:attrName>
                                        </p:attrNameLst>
                                      </p:cBhvr>
                                      <p:to>
                                        <p:strVal val="visible"/>
                                      </p:to>
                                    </p:set>
                                  </p:childTnLst>
                                </p:cTn>
                              </p:par>
                            </p:childTnLst>
                          </p:cTn>
                        </p:par>
                        <p:par>
                          <p:cTn fill="hold">
                            <p:stCondLst>
                              <p:cond delay="706"/>
                            </p:stCondLst>
                            <p:childTnLst>
                              <p:par>
                                <p:cTn fill="hold" nodeType="afterEffect" presetClass="entr" presetID="1" presetSubtype="0">
                                  <p:stCondLst>
                                    <p:cond delay="100"/>
                                  </p:stCondLst>
                                  <p:childTnLst>
                                    <p:set>
                                      <p:cBhvr>
                                        <p:cTn dur="1" fill="hold">
                                          <p:stCondLst>
                                            <p:cond delay="0"/>
                                          </p:stCondLst>
                                        </p:cTn>
                                        <p:tgtEl>
                                          <p:spTgt spid="1319"/>
                                        </p:tgtEl>
                                        <p:attrNameLst>
                                          <p:attrName>style.visibility</p:attrName>
                                        </p:attrNameLst>
                                      </p:cBhvr>
                                      <p:to>
                                        <p:strVal val="visible"/>
                                      </p:to>
                                    </p:set>
                                  </p:childTnLst>
                                </p:cTn>
                              </p:par>
                            </p:childTnLst>
                          </p:cTn>
                        </p:par>
                        <p:par>
                          <p:cTn fill="hold">
                            <p:stCondLst>
                              <p:cond delay="707"/>
                            </p:stCondLst>
                            <p:childTnLst>
                              <p:par>
                                <p:cTn fill="hold" nodeType="afterEffect" presetClass="entr" presetID="1" presetSubtype="0">
                                  <p:stCondLst>
                                    <p:cond delay="100"/>
                                  </p:stCondLst>
                                  <p:childTnLst>
                                    <p:set>
                                      <p:cBhvr>
                                        <p:cTn dur="1" fill="hold">
                                          <p:stCondLst>
                                            <p:cond delay="0"/>
                                          </p:stCondLst>
                                        </p:cTn>
                                        <p:tgtEl>
                                          <p:spTgt spid="1320"/>
                                        </p:tgtEl>
                                        <p:attrNameLst>
                                          <p:attrName>style.visibility</p:attrName>
                                        </p:attrNameLst>
                                      </p:cBhvr>
                                      <p:to>
                                        <p:strVal val="visible"/>
                                      </p:to>
                                    </p:set>
                                  </p:childTnLst>
                                </p:cTn>
                              </p:par>
                            </p:childTnLst>
                          </p:cTn>
                        </p:par>
                        <p:par>
                          <p:cTn fill="hold">
                            <p:stCondLst>
                              <p:cond delay="708"/>
                            </p:stCondLst>
                            <p:childTnLst>
                              <p:par>
                                <p:cTn fill="hold" nodeType="afterEffect" presetClass="entr" presetID="1" presetSubtype="0">
                                  <p:stCondLst>
                                    <p:cond delay="100"/>
                                  </p:stCondLst>
                                  <p:childTnLst>
                                    <p:set>
                                      <p:cBhvr>
                                        <p:cTn dur="1" fill="hold">
                                          <p:stCondLst>
                                            <p:cond delay="0"/>
                                          </p:stCondLst>
                                        </p:cTn>
                                        <p:tgtEl>
                                          <p:spTgt spid="1321"/>
                                        </p:tgtEl>
                                        <p:attrNameLst>
                                          <p:attrName>style.visibility</p:attrName>
                                        </p:attrNameLst>
                                      </p:cBhvr>
                                      <p:to>
                                        <p:strVal val="visible"/>
                                      </p:to>
                                    </p:set>
                                  </p:childTnLst>
                                </p:cTn>
                              </p:par>
                            </p:childTnLst>
                          </p:cTn>
                        </p:par>
                        <p:par>
                          <p:cTn fill="hold">
                            <p:stCondLst>
                              <p:cond delay="709"/>
                            </p:stCondLst>
                            <p:childTnLst>
                              <p:par>
                                <p:cTn fill="hold" nodeType="afterEffect" presetClass="entr" presetID="1" presetSubtype="0">
                                  <p:stCondLst>
                                    <p:cond delay="100"/>
                                  </p:stCondLst>
                                  <p:childTnLst>
                                    <p:set>
                                      <p:cBhvr>
                                        <p:cTn dur="1" fill="hold">
                                          <p:stCondLst>
                                            <p:cond delay="0"/>
                                          </p:stCondLst>
                                        </p:cTn>
                                        <p:tgtEl>
                                          <p:spTgt spid="1322"/>
                                        </p:tgtEl>
                                        <p:attrNameLst>
                                          <p:attrName>style.visibility</p:attrName>
                                        </p:attrNameLst>
                                      </p:cBhvr>
                                      <p:to>
                                        <p:strVal val="visible"/>
                                      </p:to>
                                    </p:set>
                                  </p:childTnLst>
                                </p:cTn>
                              </p:par>
                            </p:childTnLst>
                          </p:cTn>
                        </p:par>
                        <p:par>
                          <p:cTn fill="hold">
                            <p:stCondLst>
                              <p:cond delay="710"/>
                            </p:stCondLst>
                            <p:childTnLst>
                              <p:par>
                                <p:cTn fill="hold" nodeType="afterEffect" presetClass="entr" presetID="1" presetSubtype="0">
                                  <p:stCondLst>
                                    <p:cond delay="100"/>
                                  </p:stCondLst>
                                  <p:childTnLst>
                                    <p:set>
                                      <p:cBhvr>
                                        <p:cTn dur="1" fill="hold">
                                          <p:stCondLst>
                                            <p:cond delay="0"/>
                                          </p:stCondLst>
                                        </p:cTn>
                                        <p:tgtEl>
                                          <p:spTgt spid="1323"/>
                                        </p:tgtEl>
                                        <p:attrNameLst>
                                          <p:attrName>style.visibility</p:attrName>
                                        </p:attrNameLst>
                                      </p:cBhvr>
                                      <p:to>
                                        <p:strVal val="visible"/>
                                      </p:to>
                                    </p:set>
                                  </p:childTnLst>
                                </p:cTn>
                              </p:par>
                            </p:childTnLst>
                          </p:cTn>
                        </p:par>
                        <p:par>
                          <p:cTn fill="hold">
                            <p:stCondLst>
                              <p:cond delay="711"/>
                            </p:stCondLst>
                            <p:childTnLst>
                              <p:par>
                                <p:cTn fill="hold" nodeType="afterEffect" presetClass="entr" presetID="1" presetSubtype="0">
                                  <p:stCondLst>
                                    <p:cond delay="100"/>
                                  </p:stCondLst>
                                  <p:childTnLst>
                                    <p:set>
                                      <p:cBhvr>
                                        <p:cTn dur="1" fill="hold">
                                          <p:stCondLst>
                                            <p:cond delay="0"/>
                                          </p:stCondLst>
                                        </p:cTn>
                                        <p:tgtEl>
                                          <p:spTgt spid="1324"/>
                                        </p:tgtEl>
                                        <p:attrNameLst>
                                          <p:attrName>style.visibility</p:attrName>
                                        </p:attrNameLst>
                                      </p:cBhvr>
                                      <p:to>
                                        <p:strVal val="visible"/>
                                      </p:to>
                                    </p:set>
                                  </p:childTnLst>
                                </p:cTn>
                              </p:par>
                            </p:childTnLst>
                          </p:cTn>
                        </p:par>
                        <p:par>
                          <p:cTn fill="hold">
                            <p:stCondLst>
                              <p:cond delay="712"/>
                            </p:stCondLst>
                            <p:childTnLst>
                              <p:par>
                                <p:cTn fill="hold" nodeType="afterEffect" presetClass="entr" presetID="1" presetSubtype="0">
                                  <p:stCondLst>
                                    <p:cond delay="100"/>
                                  </p:stCondLst>
                                  <p:childTnLst>
                                    <p:set>
                                      <p:cBhvr>
                                        <p:cTn dur="1" fill="hold">
                                          <p:stCondLst>
                                            <p:cond delay="0"/>
                                          </p:stCondLst>
                                        </p:cTn>
                                        <p:tgtEl>
                                          <p:spTgt spid="1325"/>
                                        </p:tgtEl>
                                        <p:attrNameLst>
                                          <p:attrName>style.visibility</p:attrName>
                                        </p:attrNameLst>
                                      </p:cBhvr>
                                      <p:to>
                                        <p:strVal val="visible"/>
                                      </p:to>
                                    </p:set>
                                  </p:childTnLst>
                                </p:cTn>
                              </p:par>
                            </p:childTnLst>
                          </p:cTn>
                        </p:par>
                        <p:par>
                          <p:cTn fill="hold">
                            <p:stCondLst>
                              <p:cond delay="713"/>
                            </p:stCondLst>
                            <p:childTnLst>
                              <p:par>
                                <p:cTn fill="hold" nodeType="afterEffect" presetClass="entr" presetID="1" presetSubtype="0">
                                  <p:stCondLst>
                                    <p:cond delay="100"/>
                                  </p:stCondLst>
                                  <p:childTnLst>
                                    <p:set>
                                      <p:cBhvr>
                                        <p:cTn dur="1" fill="hold">
                                          <p:stCondLst>
                                            <p:cond delay="0"/>
                                          </p:stCondLst>
                                        </p:cTn>
                                        <p:tgtEl>
                                          <p:spTgt spid="1326"/>
                                        </p:tgtEl>
                                        <p:attrNameLst>
                                          <p:attrName>style.visibility</p:attrName>
                                        </p:attrNameLst>
                                      </p:cBhvr>
                                      <p:to>
                                        <p:strVal val="visible"/>
                                      </p:to>
                                    </p:set>
                                  </p:childTnLst>
                                </p:cTn>
                              </p:par>
                            </p:childTnLst>
                          </p:cTn>
                        </p:par>
                        <p:par>
                          <p:cTn fill="hold">
                            <p:stCondLst>
                              <p:cond delay="714"/>
                            </p:stCondLst>
                            <p:childTnLst>
                              <p:par>
                                <p:cTn fill="hold" nodeType="afterEffect" presetClass="entr" presetID="1" presetSubtype="0">
                                  <p:stCondLst>
                                    <p:cond delay="100"/>
                                  </p:stCondLst>
                                  <p:childTnLst>
                                    <p:set>
                                      <p:cBhvr>
                                        <p:cTn dur="1" fill="hold">
                                          <p:stCondLst>
                                            <p:cond delay="0"/>
                                          </p:stCondLst>
                                        </p:cTn>
                                        <p:tgtEl>
                                          <p:spTgt spid="1327"/>
                                        </p:tgtEl>
                                        <p:attrNameLst>
                                          <p:attrName>style.visibility</p:attrName>
                                        </p:attrNameLst>
                                      </p:cBhvr>
                                      <p:to>
                                        <p:strVal val="visible"/>
                                      </p:to>
                                    </p:set>
                                  </p:childTnLst>
                                </p:cTn>
                              </p:par>
                            </p:childTnLst>
                          </p:cTn>
                        </p:par>
                        <p:par>
                          <p:cTn fill="hold">
                            <p:stCondLst>
                              <p:cond delay="715"/>
                            </p:stCondLst>
                            <p:childTnLst>
                              <p:par>
                                <p:cTn fill="hold" nodeType="afterEffect" presetClass="entr" presetID="1" presetSubtype="0">
                                  <p:stCondLst>
                                    <p:cond delay="100"/>
                                  </p:stCondLst>
                                  <p:childTnLst>
                                    <p:set>
                                      <p:cBhvr>
                                        <p:cTn dur="1" fill="hold">
                                          <p:stCondLst>
                                            <p:cond delay="0"/>
                                          </p:stCondLst>
                                        </p:cTn>
                                        <p:tgtEl>
                                          <p:spTgt spid="1328"/>
                                        </p:tgtEl>
                                        <p:attrNameLst>
                                          <p:attrName>style.visibility</p:attrName>
                                        </p:attrNameLst>
                                      </p:cBhvr>
                                      <p:to>
                                        <p:strVal val="visible"/>
                                      </p:to>
                                    </p:set>
                                  </p:childTnLst>
                                </p:cTn>
                              </p:par>
                            </p:childTnLst>
                          </p:cTn>
                        </p:par>
                        <p:par>
                          <p:cTn fill="hold">
                            <p:stCondLst>
                              <p:cond delay="716"/>
                            </p:stCondLst>
                            <p:childTnLst>
                              <p:par>
                                <p:cTn fill="hold" nodeType="afterEffect" presetClass="entr" presetID="1" presetSubtype="0">
                                  <p:stCondLst>
                                    <p:cond delay="100"/>
                                  </p:stCondLst>
                                  <p:childTnLst>
                                    <p:set>
                                      <p:cBhvr>
                                        <p:cTn dur="1" fill="hold">
                                          <p:stCondLst>
                                            <p:cond delay="0"/>
                                          </p:stCondLst>
                                        </p:cTn>
                                        <p:tgtEl>
                                          <p:spTgt spid="1329"/>
                                        </p:tgtEl>
                                        <p:attrNameLst>
                                          <p:attrName>style.visibility</p:attrName>
                                        </p:attrNameLst>
                                      </p:cBhvr>
                                      <p:to>
                                        <p:strVal val="visible"/>
                                      </p:to>
                                    </p:set>
                                  </p:childTnLst>
                                </p:cTn>
                              </p:par>
                            </p:childTnLst>
                          </p:cTn>
                        </p:par>
                        <p:par>
                          <p:cTn fill="hold">
                            <p:stCondLst>
                              <p:cond delay="717"/>
                            </p:stCondLst>
                            <p:childTnLst>
                              <p:par>
                                <p:cTn fill="hold" nodeType="afterEffect" presetClass="entr" presetID="1" presetSubtype="0">
                                  <p:stCondLst>
                                    <p:cond delay="100"/>
                                  </p:stCondLst>
                                  <p:childTnLst>
                                    <p:set>
                                      <p:cBhvr>
                                        <p:cTn dur="1" fill="hold">
                                          <p:stCondLst>
                                            <p:cond delay="0"/>
                                          </p:stCondLst>
                                        </p:cTn>
                                        <p:tgtEl>
                                          <p:spTgt spid="1330"/>
                                        </p:tgtEl>
                                        <p:attrNameLst>
                                          <p:attrName>style.visibility</p:attrName>
                                        </p:attrNameLst>
                                      </p:cBhvr>
                                      <p:to>
                                        <p:strVal val="visible"/>
                                      </p:to>
                                    </p:set>
                                  </p:childTnLst>
                                </p:cTn>
                              </p:par>
                            </p:childTnLst>
                          </p:cTn>
                        </p:par>
                        <p:par>
                          <p:cTn fill="hold">
                            <p:stCondLst>
                              <p:cond delay="718"/>
                            </p:stCondLst>
                            <p:childTnLst>
                              <p:par>
                                <p:cTn fill="hold" nodeType="afterEffect" presetClass="entr" presetID="1" presetSubtype="0">
                                  <p:stCondLst>
                                    <p:cond delay="100"/>
                                  </p:stCondLst>
                                  <p:childTnLst>
                                    <p:set>
                                      <p:cBhvr>
                                        <p:cTn dur="1" fill="hold">
                                          <p:stCondLst>
                                            <p:cond delay="0"/>
                                          </p:stCondLst>
                                        </p:cTn>
                                        <p:tgtEl>
                                          <p:spTgt spid="1331"/>
                                        </p:tgtEl>
                                        <p:attrNameLst>
                                          <p:attrName>style.visibility</p:attrName>
                                        </p:attrNameLst>
                                      </p:cBhvr>
                                      <p:to>
                                        <p:strVal val="visible"/>
                                      </p:to>
                                    </p:set>
                                  </p:childTnLst>
                                </p:cTn>
                              </p:par>
                            </p:childTnLst>
                          </p:cTn>
                        </p:par>
                        <p:par>
                          <p:cTn fill="hold">
                            <p:stCondLst>
                              <p:cond delay="719"/>
                            </p:stCondLst>
                            <p:childTnLst>
                              <p:par>
                                <p:cTn fill="hold" nodeType="afterEffect" presetClass="entr" presetID="1" presetSubtype="0">
                                  <p:stCondLst>
                                    <p:cond delay="100"/>
                                  </p:stCondLst>
                                  <p:childTnLst>
                                    <p:set>
                                      <p:cBhvr>
                                        <p:cTn dur="1" fill="hold">
                                          <p:stCondLst>
                                            <p:cond delay="0"/>
                                          </p:stCondLst>
                                        </p:cTn>
                                        <p:tgtEl>
                                          <p:spTgt spid="1332"/>
                                        </p:tgtEl>
                                        <p:attrNameLst>
                                          <p:attrName>style.visibility</p:attrName>
                                        </p:attrNameLst>
                                      </p:cBhvr>
                                      <p:to>
                                        <p:strVal val="visible"/>
                                      </p:to>
                                    </p:set>
                                  </p:childTnLst>
                                </p:cTn>
                              </p:par>
                            </p:childTnLst>
                          </p:cTn>
                        </p:par>
                        <p:par>
                          <p:cTn fill="hold">
                            <p:stCondLst>
                              <p:cond delay="720"/>
                            </p:stCondLst>
                            <p:childTnLst>
                              <p:par>
                                <p:cTn fill="hold" nodeType="afterEffect" presetClass="entr" presetID="1" presetSubtype="0">
                                  <p:stCondLst>
                                    <p:cond delay="100"/>
                                  </p:stCondLst>
                                  <p:childTnLst>
                                    <p:set>
                                      <p:cBhvr>
                                        <p:cTn dur="1" fill="hold">
                                          <p:stCondLst>
                                            <p:cond delay="0"/>
                                          </p:stCondLst>
                                        </p:cTn>
                                        <p:tgtEl>
                                          <p:spTgt spid="1333"/>
                                        </p:tgtEl>
                                        <p:attrNameLst>
                                          <p:attrName>style.visibility</p:attrName>
                                        </p:attrNameLst>
                                      </p:cBhvr>
                                      <p:to>
                                        <p:strVal val="visible"/>
                                      </p:to>
                                    </p:set>
                                  </p:childTnLst>
                                </p:cTn>
                              </p:par>
                            </p:childTnLst>
                          </p:cTn>
                        </p:par>
                        <p:par>
                          <p:cTn fill="hold">
                            <p:stCondLst>
                              <p:cond delay="721"/>
                            </p:stCondLst>
                            <p:childTnLst>
                              <p:par>
                                <p:cTn fill="hold" nodeType="afterEffect" presetClass="entr" presetID="1" presetSubtype="0">
                                  <p:stCondLst>
                                    <p:cond delay="100"/>
                                  </p:stCondLst>
                                  <p:childTnLst>
                                    <p:set>
                                      <p:cBhvr>
                                        <p:cTn dur="1" fill="hold">
                                          <p:stCondLst>
                                            <p:cond delay="0"/>
                                          </p:stCondLst>
                                        </p:cTn>
                                        <p:tgtEl>
                                          <p:spTgt spid="1334"/>
                                        </p:tgtEl>
                                        <p:attrNameLst>
                                          <p:attrName>style.visibility</p:attrName>
                                        </p:attrNameLst>
                                      </p:cBhvr>
                                      <p:to>
                                        <p:strVal val="visible"/>
                                      </p:to>
                                    </p:set>
                                  </p:childTnLst>
                                </p:cTn>
                              </p:par>
                            </p:childTnLst>
                          </p:cTn>
                        </p:par>
                        <p:par>
                          <p:cTn fill="hold">
                            <p:stCondLst>
                              <p:cond delay="722"/>
                            </p:stCondLst>
                            <p:childTnLst>
                              <p:par>
                                <p:cTn fill="hold" nodeType="afterEffect" presetClass="entr" presetID="1" presetSubtype="0">
                                  <p:stCondLst>
                                    <p:cond delay="100"/>
                                  </p:stCondLst>
                                  <p:childTnLst>
                                    <p:set>
                                      <p:cBhvr>
                                        <p:cTn dur="1" fill="hold">
                                          <p:stCondLst>
                                            <p:cond delay="0"/>
                                          </p:stCondLst>
                                        </p:cTn>
                                        <p:tgtEl>
                                          <p:spTgt spid="1335"/>
                                        </p:tgtEl>
                                        <p:attrNameLst>
                                          <p:attrName>style.visibility</p:attrName>
                                        </p:attrNameLst>
                                      </p:cBhvr>
                                      <p:to>
                                        <p:strVal val="visible"/>
                                      </p:to>
                                    </p:set>
                                  </p:childTnLst>
                                </p:cTn>
                              </p:par>
                            </p:childTnLst>
                          </p:cTn>
                        </p:par>
                        <p:par>
                          <p:cTn fill="hold">
                            <p:stCondLst>
                              <p:cond delay="723"/>
                            </p:stCondLst>
                            <p:childTnLst>
                              <p:par>
                                <p:cTn fill="hold" nodeType="afterEffect" presetClass="entr" presetID="1" presetSubtype="0">
                                  <p:stCondLst>
                                    <p:cond delay="100"/>
                                  </p:stCondLst>
                                  <p:childTnLst>
                                    <p:set>
                                      <p:cBhvr>
                                        <p:cTn dur="1" fill="hold">
                                          <p:stCondLst>
                                            <p:cond delay="0"/>
                                          </p:stCondLst>
                                        </p:cTn>
                                        <p:tgtEl>
                                          <p:spTgt spid="1336"/>
                                        </p:tgtEl>
                                        <p:attrNameLst>
                                          <p:attrName>style.visibility</p:attrName>
                                        </p:attrNameLst>
                                      </p:cBhvr>
                                      <p:to>
                                        <p:strVal val="visible"/>
                                      </p:to>
                                    </p:set>
                                  </p:childTnLst>
                                </p:cTn>
                              </p:par>
                            </p:childTnLst>
                          </p:cTn>
                        </p:par>
                        <p:par>
                          <p:cTn fill="hold">
                            <p:stCondLst>
                              <p:cond delay="724"/>
                            </p:stCondLst>
                            <p:childTnLst>
                              <p:par>
                                <p:cTn fill="hold" nodeType="afterEffect" presetClass="entr" presetID="1" presetSubtype="0">
                                  <p:stCondLst>
                                    <p:cond delay="100"/>
                                  </p:stCondLst>
                                  <p:childTnLst>
                                    <p:set>
                                      <p:cBhvr>
                                        <p:cTn dur="1" fill="hold">
                                          <p:stCondLst>
                                            <p:cond delay="0"/>
                                          </p:stCondLst>
                                        </p:cTn>
                                        <p:tgtEl>
                                          <p:spTgt spid="1337"/>
                                        </p:tgtEl>
                                        <p:attrNameLst>
                                          <p:attrName>style.visibility</p:attrName>
                                        </p:attrNameLst>
                                      </p:cBhvr>
                                      <p:to>
                                        <p:strVal val="visible"/>
                                      </p:to>
                                    </p:set>
                                  </p:childTnLst>
                                </p:cTn>
                              </p:par>
                            </p:childTnLst>
                          </p:cTn>
                        </p:par>
                        <p:par>
                          <p:cTn fill="hold">
                            <p:stCondLst>
                              <p:cond delay="725"/>
                            </p:stCondLst>
                            <p:childTnLst>
                              <p:par>
                                <p:cTn fill="hold" nodeType="afterEffect" presetClass="entr" presetID="1" presetSubtype="0">
                                  <p:stCondLst>
                                    <p:cond delay="100"/>
                                  </p:stCondLst>
                                  <p:childTnLst>
                                    <p:set>
                                      <p:cBhvr>
                                        <p:cTn dur="1" fill="hold">
                                          <p:stCondLst>
                                            <p:cond delay="0"/>
                                          </p:stCondLst>
                                        </p:cTn>
                                        <p:tgtEl>
                                          <p:spTgt spid="1338"/>
                                        </p:tgtEl>
                                        <p:attrNameLst>
                                          <p:attrName>style.visibility</p:attrName>
                                        </p:attrNameLst>
                                      </p:cBhvr>
                                      <p:to>
                                        <p:strVal val="visible"/>
                                      </p:to>
                                    </p:set>
                                  </p:childTnLst>
                                </p:cTn>
                              </p:par>
                            </p:childTnLst>
                          </p:cTn>
                        </p:par>
                        <p:par>
                          <p:cTn fill="hold">
                            <p:stCondLst>
                              <p:cond delay="726"/>
                            </p:stCondLst>
                            <p:childTnLst>
                              <p:par>
                                <p:cTn fill="hold" nodeType="afterEffect" presetClass="entr" presetID="1" presetSubtype="0">
                                  <p:stCondLst>
                                    <p:cond delay="100"/>
                                  </p:stCondLst>
                                  <p:childTnLst>
                                    <p:set>
                                      <p:cBhvr>
                                        <p:cTn dur="1" fill="hold">
                                          <p:stCondLst>
                                            <p:cond delay="0"/>
                                          </p:stCondLst>
                                        </p:cTn>
                                        <p:tgtEl>
                                          <p:spTgt spid="1339"/>
                                        </p:tgtEl>
                                        <p:attrNameLst>
                                          <p:attrName>style.visibility</p:attrName>
                                        </p:attrNameLst>
                                      </p:cBhvr>
                                      <p:to>
                                        <p:strVal val="visible"/>
                                      </p:to>
                                    </p:set>
                                  </p:childTnLst>
                                </p:cTn>
                              </p:par>
                            </p:childTnLst>
                          </p:cTn>
                        </p:par>
                        <p:par>
                          <p:cTn fill="hold">
                            <p:stCondLst>
                              <p:cond delay="727"/>
                            </p:stCondLst>
                            <p:childTnLst>
                              <p:par>
                                <p:cTn fill="hold" nodeType="afterEffect" presetClass="entr" presetID="1" presetSubtype="0">
                                  <p:stCondLst>
                                    <p:cond delay="100"/>
                                  </p:stCondLst>
                                  <p:childTnLst>
                                    <p:set>
                                      <p:cBhvr>
                                        <p:cTn dur="1" fill="hold">
                                          <p:stCondLst>
                                            <p:cond delay="0"/>
                                          </p:stCondLst>
                                        </p:cTn>
                                        <p:tgtEl>
                                          <p:spTgt spid="1340"/>
                                        </p:tgtEl>
                                        <p:attrNameLst>
                                          <p:attrName>style.visibility</p:attrName>
                                        </p:attrNameLst>
                                      </p:cBhvr>
                                      <p:to>
                                        <p:strVal val="visible"/>
                                      </p:to>
                                    </p:set>
                                  </p:childTnLst>
                                </p:cTn>
                              </p:par>
                            </p:childTnLst>
                          </p:cTn>
                        </p:par>
                        <p:par>
                          <p:cTn fill="hold">
                            <p:stCondLst>
                              <p:cond delay="728"/>
                            </p:stCondLst>
                            <p:childTnLst>
                              <p:par>
                                <p:cTn fill="hold" nodeType="afterEffect" presetClass="entr" presetID="1" presetSubtype="0">
                                  <p:stCondLst>
                                    <p:cond delay="100"/>
                                  </p:stCondLst>
                                  <p:childTnLst>
                                    <p:set>
                                      <p:cBhvr>
                                        <p:cTn dur="1" fill="hold">
                                          <p:stCondLst>
                                            <p:cond delay="0"/>
                                          </p:stCondLst>
                                        </p:cTn>
                                        <p:tgtEl>
                                          <p:spTgt spid="1341"/>
                                        </p:tgtEl>
                                        <p:attrNameLst>
                                          <p:attrName>style.visibility</p:attrName>
                                        </p:attrNameLst>
                                      </p:cBhvr>
                                      <p:to>
                                        <p:strVal val="visible"/>
                                      </p:to>
                                    </p:set>
                                  </p:childTnLst>
                                </p:cTn>
                              </p:par>
                            </p:childTnLst>
                          </p:cTn>
                        </p:par>
                        <p:par>
                          <p:cTn fill="hold">
                            <p:stCondLst>
                              <p:cond delay="729"/>
                            </p:stCondLst>
                            <p:childTnLst>
                              <p:par>
                                <p:cTn fill="hold" nodeType="afterEffect" presetClass="entr" presetID="1" presetSubtype="0">
                                  <p:stCondLst>
                                    <p:cond delay="100"/>
                                  </p:stCondLst>
                                  <p:childTnLst>
                                    <p:set>
                                      <p:cBhvr>
                                        <p:cTn dur="1" fill="hold">
                                          <p:stCondLst>
                                            <p:cond delay="0"/>
                                          </p:stCondLst>
                                        </p:cTn>
                                        <p:tgtEl>
                                          <p:spTgt spid="1342"/>
                                        </p:tgtEl>
                                        <p:attrNameLst>
                                          <p:attrName>style.visibility</p:attrName>
                                        </p:attrNameLst>
                                      </p:cBhvr>
                                      <p:to>
                                        <p:strVal val="visible"/>
                                      </p:to>
                                    </p:set>
                                  </p:childTnLst>
                                </p:cTn>
                              </p:par>
                            </p:childTnLst>
                          </p:cTn>
                        </p:par>
                        <p:par>
                          <p:cTn fill="hold">
                            <p:stCondLst>
                              <p:cond delay="730"/>
                            </p:stCondLst>
                            <p:childTnLst>
                              <p:par>
                                <p:cTn fill="hold" nodeType="afterEffect" presetClass="entr" presetID="1" presetSubtype="0">
                                  <p:stCondLst>
                                    <p:cond delay="100"/>
                                  </p:stCondLst>
                                  <p:childTnLst>
                                    <p:set>
                                      <p:cBhvr>
                                        <p:cTn dur="1" fill="hold">
                                          <p:stCondLst>
                                            <p:cond delay="0"/>
                                          </p:stCondLst>
                                        </p:cTn>
                                        <p:tgtEl>
                                          <p:spTgt spid="1343"/>
                                        </p:tgtEl>
                                        <p:attrNameLst>
                                          <p:attrName>style.visibility</p:attrName>
                                        </p:attrNameLst>
                                      </p:cBhvr>
                                      <p:to>
                                        <p:strVal val="visible"/>
                                      </p:to>
                                    </p:set>
                                  </p:childTnLst>
                                </p:cTn>
                              </p:par>
                            </p:childTnLst>
                          </p:cTn>
                        </p:par>
                        <p:par>
                          <p:cTn fill="hold">
                            <p:stCondLst>
                              <p:cond delay="731"/>
                            </p:stCondLst>
                            <p:childTnLst>
                              <p:par>
                                <p:cTn fill="hold" nodeType="afterEffect" presetClass="entr" presetID="1" presetSubtype="0">
                                  <p:stCondLst>
                                    <p:cond delay="100"/>
                                  </p:stCondLst>
                                  <p:childTnLst>
                                    <p:set>
                                      <p:cBhvr>
                                        <p:cTn dur="1" fill="hold">
                                          <p:stCondLst>
                                            <p:cond delay="0"/>
                                          </p:stCondLst>
                                        </p:cTn>
                                        <p:tgtEl>
                                          <p:spTgt spid="1344"/>
                                        </p:tgtEl>
                                        <p:attrNameLst>
                                          <p:attrName>style.visibility</p:attrName>
                                        </p:attrNameLst>
                                      </p:cBhvr>
                                      <p:to>
                                        <p:strVal val="visible"/>
                                      </p:to>
                                    </p:set>
                                  </p:childTnLst>
                                </p:cTn>
                              </p:par>
                            </p:childTnLst>
                          </p:cTn>
                        </p:par>
                        <p:par>
                          <p:cTn fill="hold">
                            <p:stCondLst>
                              <p:cond delay="732"/>
                            </p:stCondLst>
                            <p:childTnLst>
                              <p:par>
                                <p:cTn fill="hold" nodeType="afterEffect" presetClass="entr" presetID="1" presetSubtype="0">
                                  <p:stCondLst>
                                    <p:cond delay="100"/>
                                  </p:stCondLst>
                                  <p:childTnLst>
                                    <p:set>
                                      <p:cBhvr>
                                        <p:cTn dur="1" fill="hold">
                                          <p:stCondLst>
                                            <p:cond delay="0"/>
                                          </p:stCondLst>
                                        </p:cTn>
                                        <p:tgtEl>
                                          <p:spTgt spid="1345"/>
                                        </p:tgtEl>
                                        <p:attrNameLst>
                                          <p:attrName>style.visibility</p:attrName>
                                        </p:attrNameLst>
                                      </p:cBhvr>
                                      <p:to>
                                        <p:strVal val="visible"/>
                                      </p:to>
                                    </p:set>
                                  </p:childTnLst>
                                </p:cTn>
                              </p:par>
                            </p:childTnLst>
                          </p:cTn>
                        </p:par>
                        <p:par>
                          <p:cTn fill="hold">
                            <p:stCondLst>
                              <p:cond delay="733"/>
                            </p:stCondLst>
                            <p:childTnLst>
                              <p:par>
                                <p:cTn fill="hold" nodeType="afterEffect" presetClass="entr" presetID="1" presetSubtype="0">
                                  <p:stCondLst>
                                    <p:cond delay="100"/>
                                  </p:stCondLst>
                                  <p:childTnLst>
                                    <p:set>
                                      <p:cBhvr>
                                        <p:cTn dur="1" fill="hold">
                                          <p:stCondLst>
                                            <p:cond delay="0"/>
                                          </p:stCondLst>
                                        </p:cTn>
                                        <p:tgtEl>
                                          <p:spTgt spid="1346"/>
                                        </p:tgtEl>
                                        <p:attrNameLst>
                                          <p:attrName>style.visibility</p:attrName>
                                        </p:attrNameLst>
                                      </p:cBhvr>
                                      <p:to>
                                        <p:strVal val="visible"/>
                                      </p:to>
                                    </p:set>
                                  </p:childTnLst>
                                </p:cTn>
                              </p:par>
                            </p:childTnLst>
                          </p:cTn>
                        </p:par>
                        <p:par>
                          <p:cTn fill="hold">
                            <p:stCondLst>
                              <p:cond delay="734"/>
                            </p:stCondLst>
                            <p:childTnLst>
                              <p:par>
                                <p:cTn fill="hold" nodeType="afterEffect" presetClass="entr" presetID="1" presetSubtype="0">
                                  <p:stCondLst>
                                    <p:cond delay="100"/>
                                  </p:stCondLst>
                                  <p:childTnLst>
                                    <p:set>
                                      <p:cBhvr>
                                        <p:cTn dur="1" fill="hold">
                                          <p:stCondLst>
                                            <p:cond delay="0"/>
                                          </p:stCondLst>
                                        </p:cTn>
                                        <p:tgtEl>
                                          <p:spTgt spid="1347"/>
                                        </p:tgtEl>
                                        <p:attrNameLst>
                                          <p:attrName>style.visibility</p:attrName>
                                        </p:attrNameLst>
                                      </p:cBhvr>
                                      <p:to>
                                        <p:strVal val="visible"/>
                                      </p:to>
                                    </p:set>
                                  </p:childTnLst>
                                </p:cTn>
                              </p:par>
                            </p:childTnLst>
                          </p:cTn>
                        </p:par>
                        <p:par>
                          <p:cTn fill="hold">
                            <p:stCondLst>
                              <p:cond delay="735"/>
                            </p:stCondLst>
                            <p:childTnLst>
                              <p:par>
                                <p:cTn fill="hold" nodeType="afterEffect" presetClass="entr" presetID="1" presetSubtype="0">
                                  <p:stCondLst>
                                    <p:cond delay="100"/>
                                  </p:stCondLst>
                                  <p:childTnLst>
                                    <p:set>
                                      <p:cBhvr>
                                        <p:cTn dur="1" fill="hold">
                                          <p:stCondLst>
                                            <p:cond delay="0"/>
                                          </p:stCondLst>
                                        </p:cTn>
                                        <p:tgtEl>
                                          <p:spTgt spid="1348"/>
                                        </p:tgtEl>
                                        <p:attrNameLst>
                                          <p:attrName>style.visibility</p:attrName>
                                        </p:attrNameLst>
                                      </p:cBhvr>
                                      <p:to>
                                        <p:strVal val="visible"/>
                                      </p:to>
                                    </p:set>
                                  </p:childTnLst>
                                </p:cTn>
                              </p:par>
                            </p:childTnLst>
                          </p:cTn>
                        </p:par>
                        <p:par>
                          <p:cTn fill="hold">
                            <p:stCondLst>
                              <p:cond delay="736"/>
                            </p:stCondLst>
                            <p:childTnLst>
                              <p:par>
                                <p:cTn fill="hold" nodeType="afterEffect" presetClass="entr" presetID="1" presetSubtype="0">
                                  <p:stCondLst>
                                    <p:cond delay="100"/>
                                  </p:stCondLst>
                                  <p:childTnLst>
                                    <p:set>
                                      <p:cBhvr>
                                        <p:cTn dur="1" fill="hold">
                                          <p:stCondLst>
                                            <p:cond delay="0"/>
                                          </p:stCondLst>
                                        </p:cTn>
                                        <p:tgtEl>
                                          <p:spTgt spid="1349"/>
                                        </p:tgtEl>
                                        <p:attrNameLst>
                                          <p:attrName>style.visibility</p:attrName>
                                        </p:attrNameLst>
                                      </p:cBhvr>
                                      <p:to>
                                        <p:strVal val="visible"/>
                                      </p:to>
                                    </p:set>
                                  </p:childTnLst>
                                </p:cTn>
                              </p:par>
                            </p:childTnLst>
                          </p:cTn>
                        </p:par>
                        <p:par>
                          <p:cTn fill="hold">
                            <p:stCondLst>
                              <p:cond delay="737"/>
                            </p:stCondLst>
                            <p:childTnLst>
                              <p:par>
                                <p:cTn fill="hold" nodeType="afterEffect" presetClass="entr" presetID="1" presetSubtype="0">
                                  <p:stCondLst>
                                    <p:cond delay="100"/>
                                  </p:stCondLst>
                                  <p:childTnLst>
                                    <p:set>
                                      <p:cBhvr>
                                        <p:cTn dur="1" fill="hold">
                                          <p:stCondLst>
                                            <p:cond delay="0"/>
                                          </p:stCondLst>
                                        </p:cTn>
                                        <p:tgtEl>
                                          <p:spTgt spid="1350"/>
                                        </p:tgtEl>
                                        <p:attrNameLst>
                                          <p:attrName>style.visibility</p:attrName>
                                        </p:attrNameLst>
                                      </p:cBhvr>
                                      <p:to>
                                        <p:strVal val="visible"/>
                                      </p:to>
                                    </p:set>
                                  </p:childTnLst>
                                </p:cTn>
                              </p:par>
                            </p:childTnLst>
                          </p:cTn>
                        </p:par>
                        <p:par>
                          <p:cTn fill="hold">
                            <p:stCondLst>
                              <p:cond delay="738"/>
                            </p:stCondLst>
                            <p:childTnLst>
                              <p:par>
                                <p:cTn fill="hold" nodeType="afterEffect" presetClass="entr" presetID="1" presetSubtype="0">
                                  <p:stCondLst>
                                    <p:cond delay="100"/>
                                  </p:stCondLst>
                                  <p:childTnLst>
                                    <p:set>
                                      <p:cBhvr>
                                        <p:cTn dur="1" fill="hold">
                                          <p:stCondLst>
                                            <p:cond delay="0"/>
                                          </p:stCondLst>
                                        </p:cTn>
                                        <p:tgtEl>
                                          <p:spTgt spid="1351"/>
                                        </p:tgtEl>
                                        <p:attrNameLst>
                                          <p:attrName>style.visibility</p:attrName>
                                        </p:attrNameLst>
                                      </p:cBhvr>
                                      <p:to>
                                        <p:strVal val="visible"/>
                                      </p:to>
                                    </p:set>
                                  </p:childTnLst>
                                </p:cTn>
                              </p:par>
                            </p:childTnLst>
                          </p:cTn>
                        </p:par>
                        <p:par>
                          <p:cTn fill="hold">
                            <p:stCondLst>
                              <p:cond delay="739"/>
                            </p:stCondLst>
                            <p:childTnLst>
                              <p:par>
                                <p:cTn fill="hold" nodeType="afterEffect" presetClass="entr" presetID="1" presetSubtype="0">
                                  <p:stCondLst>
                                    <p:cond delay="100"/>
                                  </p:stCondLst>
                                  <p:childTnLst>
                                    <p:set>
                                      <p:cBhvr>
                                        <p:cTn dur="1" fill="hold">
                                          <p:stCondLst>
                                            <p:cond delay="0"/>
                                          </p:stCondLst>
                                        </p:cTn>
                                        <p:tgtEl>
                                          <p:spTgt spid="1352"/>
                                        </p:tgtEl>
                                        <p:attrNameLst>
                                          <p:attrName>style.visibility</p:attrName>
                                        </p:attrNameLst>
                                      </p:cBhvr>
                                      <p:to>
                                        <p:strVal val="visible"/>
                                      </p:to>
                                    </p:set>
                                  </p:childTnLst>
                                </p:cTn>
                              </p:par>
                            </p:childTnLst>
                          </p:cTn>
                        </p:par>
                        <p:par>
                          <p:cTn fill="hold">
                            <p:stCondLst>
                              <p:cond delay="740"/>
                            </p:stCondLst>
                            <p:childTnLst>
                              <p:par>
                                <p:cTn fill="hold" nodeType="afterEffect" presetClass="entr" presetID="1" presetSubtype="0">
                                  <p:stCondLst>
                                    <p:cond delay="100"/>
                                  </p:stCondLst>
                                  <p:childTnLst>
                                    <p:set>
                                      <p:cBhvr>
                                        <p:cTn dur="1" fill="hold">
                                          <p:stCondLst>
                                            <p:cond delay="0"/>
                                          </p:stCondLst>
                                        </p:cTn>
                                        <p:tgtEl>
                                          <p:spTgt spid="1353"/>
                                        </p:tgtEl>
                                        <p:attrNameLst>
                                          <p:attrName>style.visibility</p:attrName>
                                        </p:attrNameLst>
                                      </p:cBhvr>
                                      <p:to>
                                        <p:strVal val="visible"/>
                                      </p:to>
                                    </p:set>
                                  </p:childTnLst>
                                </p:cTn>
                              </p:par>
                            </p:childTnLst>
                          </p:cTn>
                        </p:par>
                        <p:par>
                          <p:cTn fill="hold">
                            <p:stCondLst>
                              <p:cond delay="741"/>
                            </p:stCondLst>
                            <p:childTnLst>
                              <p:par>
                                <p:cTn fill="hold" nodeType="afterEffect" presetClass="entr" presetID="1" presetSubtype="0">
                                  <p:stCondLst>
                                    <p:cond delay="100"/>
                                  </p:stCondLst>
                                  <p:childTnLst>
                                    <p:set>
                                      <p:cBhvr>
                                        <p:cTn dur="1" fill="hold">
                                          <p:stCondLst>
                                            <p:cond delay="0"/>
                                          </p:stCondLst>
                                        </p:cTn>
                                        <p:tgtEl>
                                          <p:spTgt spid="1354"/>
                                        </p:tgtEl>
                                        <p:attrNameLst>
                                          <p:attrName>style.visibility</p:attrName>
                                        </p:attrNameLst>
                                      </p:cBhvr>
                                      <p:to>
                                        <p:strVal val="visible"/>
                                      </p:to>
                                    </p:set>
                                  </p:childTnLst>
                                </p:cTn>
                              </p:par>
                            </p:childTnLst>
                          </p:cTn>
                        </p:par>
                        <p:par>
                          <p:cTn fill="hold">
                            <p:stCondLst>
                              <p:cond delay="742"/>
                            </p:stCondLst>
                            <p:childTnLst>
                              <p:par>
                                <p:cTn fill="hold" nodeType="afterEffect" presetClass="entr" presetID="1" presetSubtype="0">
                                  <p:stCondLst>
                                    <p:cond delay="100"/>
                                  </p:stCondLst>
                                  <p:childTnLst>
                                    <p:set>
                                      <p:cBhvr>
                                        <p:cTn dur="1" fill="hold">
                                          <p:stCondLst>
                                            <p:cond delay="0"/>
                                          </p:stCondLst>
                                        </p:cTn>
                                        <p:tgtEl>
                                          <p:spTgt spid="1355"/>
                                        </p:tgtEl>
                                        <p:attrNameLst>
                                          <p:attrName>style.visibility</p:attrName>
                                        </p:attrNameLst>
                                      </p:cBhvr>
                                      <p:to>
                                        <p:strVal val="visible"/>
                                      </p:to>
                                    </p:set>
                                  </p:childTnLst>
                                </p:cTn>
                              </p:par>
                            </p:childTnLst>
                          </p:cTn>
                        </p:par>
                        <p:par>
                          <p:cTn fill="hold">
                            <p:stCondLst>
                              <p:cond delay="743"/>
                            </p:stCondLst>
                            <p:childTnLst>
                              <p:par>
                                <p:cTn fill="hold" nodeType="afterEffect" presetClass="entr" presetID="1" presetSubtype="0">
                                  <p:stCondLst>
                                    <p:cond delay="100"/>
                                  </p:stCondLst>
                                  <p:childTnLst>
                                    <p:set>
                                      <p:cBhvr>
                                        <p:cTn dur="1" fill="hold">
                                          <p:stCondLst>
                                            <p:cond delay="0"/>
                                          </p:stCondLst>
                                        </p:cTn>
                                        <p:tgtEl>
                                          <p:spTgt spid="1356"/>
                                        </p:tgtEl>
                                        <p:attrNameLst>
                                          <p:attrName>style.visibility</p:attrName>
                                        </p:attrNameLst>
                                      </p:cBhvr>
                                      <p:to>
                                        <p:strVal val="visible"/>
                                      </p:to>
                                    </p:set>
                                  </p:childTnLst>
                                </p:cTn>
                              </p:par>
                            </p:childTnLst>
                          </p:cTn>
                        </p:par>
                        <p:par>
                          <p:cTn fill="hold">
                            <p:stCondLst>
                              <p:cond delay="744"/>
                            </p:stCondLst>
                            <p:childTnLst>
                              <p:par>
                                <p:cTn fill="hold" nodeType="afterEffect" presetClass="entr" presetID="1" presetSubtype="0">
                                  <p:stCondLst>
                                    <p:cond delay="100"/>
                                  </p:stCondLst>
                                  <p:childTnLst>
                                    <p:set>
                                      <p:cBhvr>
                                        <p:cTn dur="1" fill="hold">
                                          <p:stCondLst>
                                            <p:cond delay="0"/>
                                          </p:stCondLst>
                                        </p:cTn>
                                        <p:tgtEl>
                                          <p:spTgt spid="1357"/>
                                        </p:tgtEl>
                                        <p:attrNameLst>
                                          <p:attrName>style.visibility</p:attrName>
                                        </p:attrNameLst>
                                      </p:cBhvr>
                                      <p:to>
                                        <p:strVal val="visible"/>
                                      </p:to>
                                    </p:set>
                                  </p:childTnLst>
                                </p:cTn>
                              </p:par>
                            </p:childTnLst>
                          </p:cTn>
                        </p:par>
                        <p:par>
                          <p:cTn fill="hold">
                            <p:stCondLst>
                              <p:cond delay="745"/>
                            </p:stCondLst>
                            <p:childTnLst>
                              <p:par>
                                <p:cTn fill="hold" nodeType="afterEffect" presetClass="entr" presetID="1" presetSubtype="0">
                                  <p:stCondLst>
                                    <p:cond delay="100"/>
                                  </p:stCondLst>
                                  <p:childTnLst>
                                    <p:set>
                                      <p:cBhvr>
                                        <p:cTn dur="1" fill="hold">
                                          <p:stCondLst>
                                            <p:cond delay="0"/>
                                          </p:stCondLst>
                                        </p:cTn>
                                        <p:tgtEl>
                                          <p:spTgt spid="1358"/>
                                        </p:tgtEl>
                                        <p:attrNameLst>
                                          <p:attrName>style.visibility</p:attrName>
                                        </p:attrNameLst>
                                      </p:cBhvr>
                                      <p:to>
                                        <p:strVal val="visible"/>
                                      </p:to>
                                    </p:set>
                                  </p:childTnLst>
                                </p:cTn>
                              </p:par>
                            </p:childTnLst>
                          </p:cTn>
                        </p:par>
                        <p:par>
                          <p:cTn fill="hold">
                            <p:stCondLst>
                              <p:cond delay="746"/>
                            </p:stCondLst>
                            <p:childTnLst>
                              <p:par>
                                <p:cTn fill="hold" nodeType="afterEffect" presetClass="entr" presetID="1" presetSubtype="0">
                                  <p:stCondLst>
                                    <p:cond delay="100"/>
                                  </p:stCondLst>
                                  <p:childTnLst>
                                    <p:set>
                                      <p:cBhvr>
                                        <p:cTn dur="1" fill="hold">
                                          <p:stCondLst>
                                            <p:cond delay="0"/>
                                          </p:stCondLst>
                                        </p:cTn>
                                        <p:tgtEl>
                                          <p:spTgt spid="1359"/>
                                        </p:tgtEl>
                                        <p:attrNameLst>
                                          <p:attrName>style.visibility</p:attrName>
                                        </p:attrNameLst>
                                      </p:cBhvr>
                                      <p:to>
                                        <p:strVal val="visible"/>
                                      </p:to>
                                    </p:set>
                                  </p:childTnLst>
                                </p:cTn>
                              </p:par>
                            </p:childTnLst>
                          </p:cTn>
                        </p:par>
                        <p:par>
                          <p:cTn fill="hold">
                            <p:stCondLst>
                              <p:cond delay="747"/>
                            </p:stCondLst>
                            <p:childTnLst>
                              <p:par>
                                <p:cTn fill="hold" nodeType="afterEffect" presetClass="entr" presetID="1" presetSubtype="0">
                                  <p:stCondLst>
                                    <p:cond delay="100"/>
                                  </p:stCondLst>
                                  <p:childTnLst>
                                    <p:set>
                                      <p:cBhvr>
                                        <p:cTn dur="1" fill="hold">
                                          <p:stCondLst>
                                            <p:cond delay="0"/>
                                          </p:stCondLst>
                                        </p:cTn>
                                        <p:tgtEl>
                                          <p:spTgt spid="1360"/>
                                        </p:tgtEl>
                                        <p:attrNameLst>
                                          <p:attrName>style.visibility</p:attrName>
                                        </p:attrNameLst>
                                      </p:cBhvr>
                                      <p:to>
                                        <p:strVal val="visible"/>
                                      </p:to>
                                    </p:set>
                                  </p:childTnLst>
                                </p:cTn>
                              </p:par>
                            </p:childTnLst>
                          </p:cTn>
                        </p:par>
                        <p:par>
                          <p:cTn fill="hold">
                            <p:stCondLst>
                              <p:cond delay="748"/>
                            </p:stCondLst>
                            <p:childTnLst>
                              <p:par>
                                <p:cTn fill="hold" nodeType="afterEffect" presetClass="entr" presetID="1" presetSubtype="0">
                                  <p:stCondLst>
                                    <p:cond delay="100"/>
                                  </p:stCondLst>
                                  <p:childTnLst>
                                    <p:set>
                                      <p:cBhvr>
                                        <p:cTn dur="1" fill="hold">
                                          <p:stCondLst>
                                            <p:cond delay="0"/>
                                          </p:stCondLst>
                                        </p:cTn>
                                        <p:tgtEl>
                                          <p:spTgt spid="1361"/>
                                        </p:tgtEl>
                                        <p:attrNameLst>
                                          <p:attrName>style.visibility</p:attrName>
                                        </p:attrNameLst>
                                      </p:cBhvr>
                                      <p:to>
                                        <p:strVal val="visible"/>
                                      </p:to>
                                    </p:set>
                                  </p:childTnLst>
                                </p:cTn>
                              </p:par>
                            </p:childTnLst>
                          </p:cTn>
                        </p:par>
                        <p:par>
                          <p:cTn fill="hold">
                            <p:stCondLst>
                              <p:cond delay="749"/>
                            </p:stCondLst>
                            <p:childTnLst>
                              <p:par>
                                <p:cTn fill="hold" nodeType="afterEffect" presetClass="entr" presetID="1" presetSubtype="0">
                                  <p:stCondLst>
                                    <p:cond delay="100"/>
                                  </p:stCondLst>
                                  <p:childTnLst>
                                    <p:set>
                                      <p:cBhvr>
                                        <p:cTn dur="1" fill="hold">
                                          <p:stCondLst>
                                            <p:cond delay="0"/>
                                          </p:stCondLst>
                                        </p:cTn>
                                        <p:tgtEl>
                                          <p:spTgt spid="1362"/>
                                        </p:tgtEl>
                                        <p:attrNameLst>
                                          <p:attrName>style.visibility</p:attrName>
                                        </p:attrNameLst>
                                      </p:cBhvr>
                                      <p:to>
                                        <p:strVal val="visible"/>
                                      </p:to>
                                    </p:set>
                                  </p:childTnLst>
                                </p:cTn>
                              </p:par>
                            </p:childTnLst>
                          </p:cTn>
                        </p:par>
                        <p:par>
                          <p:cTn fill="hold">
                            <p:stCondLst>
                              <p:cond delay="750"/>
                            </p:stCondLst>
                            <p:childTnLst>
                              <p:par>
                                <p:cTn fill="hold" nodeType="afterEffect" presetClass="entr" presetID="1" presetSubtype="0">
                                  <p:stCondLst>
                                    <p:cond delay="100"/>
                                  </p:stCondLst>
                                  <p:childTnLst>
                                    <p:set>
                                      <p:cBhvr>
                                        <p:cTn dur="1" fill="hold">
                                          <p:stCondLst>
                                            <p:cond delay="0"/>
                                          </p:stCondLst>
                                        </p:cTn>
                                        <p:tgtEl>
                                          <p:spTgt spid="1363"/>
                                        </p:tgtEl>
                                        <p:attrNameLst>
                                          <p:attrName>style.visibility</p:attrName>
                                        </p:attrNameLst>
                                      </p:cBhvr>
                                      <p:to>
                                        <p:strVal val="visible"/>
                                      </p:to>
                                    </p:set>
                                  </p:childTnLst>
                                </p:cTn>
                              </p:par>
                            </p:childTnLst>
                          </p:cTn>
                        </p:par>
                        <p:par>
                          <p:cTn fill="hold">
                            <p:stCondLst>
                              <p:cond delay="751"/>
                            </p:stCondLst>
                            <p:childTnLst>
                              <p:par>
                                <p:cTn fill="hold" nodeType="afterEffect" presetClass="entr" presetID="1" presetSubtype="0">
                                  <p:stCondLst>
                                    <p:cond delay="100"/>
                                  </p:stCondLst>
                                  <p:childTnLst>
                                    <p:set>
                                      <p:cBhvr>
                                        <p:cTn dur="1" fill="hold">
                                          <p:stCondLst>
                                            <p:cond delay="0"/>
                                          </p:stCondLst>
                                        </p:cTn>
                                        <p:tgtEl>
                                          <p:spTgt spid="1364"/>
                                        </p:tgtEl>
                                        <p:attrNameLst>
                                          <p:attrName>style.visibility</p:attrName>
                                        </p:attrNameLst>
                                      </p:cBhvr>
                                      <p:to>
                                        <p:strVal val="visible"/>
                                      </p:to>
                                    </p:set>
                                  </p:childTnLst>
                                </p:cTn>
                              </p:par>
                            </p:childTnLst>
                          </p:cTn>
                        </p:par>
                        <p:par>
                          <p:cTn fill="hold">
                            <p:stCondLst>
                              <p:cond delay="752"/>
                            </p:stCondLst>
                            <p:childTnLst>
                              <p:par>
                                <p:cTn fill="hold" nodeType="afterEffect" presetClass="entr" presetID="1" presetSubtype="0">
                                  <p:stCondLst>
                                    <p:cond delay="100"/>
                                  </p:stCondLst>
                                  <p:childTnLst>
                                    <p:set>
                                      <p:cBhvr>
                                        <p:cTn dur="1" fill="hold">
                                          <p:stCondLst>
                                            <p:cond delay="0"/>
                                          </p:stCondLst>
                                        </p:cTn>
                                        <p:tgtEl>
                                          <p:spTgt spid="1365"/>
                                        </p:tgtEl>
                                        <p:attrNameLst>
                                          <p:attrName>style.visibility</p:attrName>
                                        </p:attrNameLst>
                                      </p:cBhvr>
                                      <p:to>
                                        <p:strVal val="visible"/>
                                      </p:to>
                                    </p:set>
                                  </p:childTnLst>
                                </p:cTn>
                              </p:par>
                            </p:childTnLst>
                          </p:cTn>
                        </p:par>
                        <p:par>
                          <p:cTn fill="hold">
                            <p:stCondLst>
                              <p:cond delay="753"/>
                            </p:stCondLst>
                            <p:childTnLst>
                              <p:par>
                                <p:cTn fill="hold" nodeType="afterEffect" presetClass="entr" presetID="1" presetSubtype="0">
                                  <p:stCondLst>
                                    <p:cond delay="100"/>
                                  </p:stCondLst>
                                  <p:childTnLst>
                                    <p:set>
                                      <p:cBhvr>
                                        <p:cTn dur="1" fill="hold">
                                          <p:stCondLst>
                                            <p:cond delay="0"/>
                                          </p:stCondLst>
                                        </p:cTn>
                                        <p:tgtEl>
                                          <p:spTgt spid="1366"/>
                                        </p:tgtEl>
                                        <p:attrNameLst>
                                          <p:attrName>style.visibility</p:attrName>
                                        </p:attrNameLst>
                                      </p:cBhvr>
                                      <p:to>
                                        <p:strVal val="visible"/>
                                      </p:to>
                                    </p:set>
                                  </p:childTnLst>
                                </p:cTn>
                              </p:par>
                            </p:childTnLst>
                          </p:cTn>
                        </p:par>
                        <p:par>
                          <p:cTn fill="hold">
                            <p:stCondLst>
                              <p:cond delay="754"/>
                            </p:stCondLst>
                            <p:childTnLst>
                              <p:par>
                                <p:cTn fill="hold" nodeType="afterEffect" presetClass="entr" presetID="1" presetSubtype="0">
                                  <p:stCondLst>
                                    <p:cond delay="100"/>
                                  </p:stCondLst>
                                  <p:childTnLst>
                                    <p:set>
                                      <p:cBhvr>
                                        <p:cTn dur="1" fill="hold">
                                          <p:stCondLst>
                                            <p:cond delay="0"/>
                                          </p:stCondLst>
                                        </p:cTn>
                                        <p:tgtEl>
                                          <p:spTgt spid="1367"/>
                                        </p:tgtEl>
                                        <p:attrNameLst>
                                          <p:attrName>style.visibility</p:attrName>
                                        </p:attrNameLst>
                                      </p:cBhvr>
                                      <p:to>
                                        <p:strVal val="visible"/>
                                      </p:to>
                                    </p:set>
                                  </p:childTnLst>
                                </p:cTn>
                              </p:par>
                            </p:childTnLst>
                          </p:cTn>
                        </p:par>
                        <p:par>
                          <p:cTn fill="hold">
                            <p:stCondLst>
                              <p:cond delay="755"/>
                            </p:stCondLst>
                            <p:childTnLst>
                              <p:par>
                                <p:cTn fill="hold" nodeType="afterEffect" presetClass="entr" presetID="1" presetSubtype="0">
                                  <p:stCondLst>
                                    <p:cond delay="100"/>
                                  </p:stCondLst>
                                  <p:childTnLst>
                                    <p:set>
                                      <p:cBhvr>
                                        <p:cTn dur="1" fill="hold">
                                          <p:stCondLst>
                                            <p:cond delay="0"/>
                                          </p:stCondLst>
                                        </p:cTn>
                                        <p:tgtEl>
                                          <p:spTgt spid="1368"/>
                                        </p:tgtEl>
                                        <p:attrNameLst>
                                          <p:attrName>style.visibility</p:attrName>
                                        </p:attrNameLst>
                                      </p:cBhvr>
                                      <p:to>
                                        <p:strVal val="visible"/>
                                      </p:to>
                                    </p:set>
                                  </p:childTnLst>
                                </p:cTn>
                              </p:par>
                            </p:childTnLst>
                          </p:cTn>
                        </p:par>
                        <p:par>
                          <p:cTn fill="hold">
                            <p:stCondLst>
                              <p:cond delay="756"/>
                            </p:stCondLst>
                            <p:childTnLst>
                              <p:par>
                                <p:cTn fill="hold" nodeType="afterEffect" presetClass="entr" presetID="1" presetSubtype="0">
                                  <p:stCondLst>
                                    <p:cond delay="100"/>
                                  </p:stCondLst>
                                  <p:childTnLst>
                                    <p:set>
                                      <p:cBhvr>
                                        <p:cTn dur="1" fill="hold">
                                          <p:stCondLst>
                                            <p:cond delay="0"/>
                                          </p:stCondLst>
                                        </p:cTn>
                                        <p:tgtEl>
                                          <p:spTgt spid="1369"/>
                                        </p:tgtEl>
                                        <p:attrNameLst>
                                          <p:attrName>style.visibility</p:attrName>
                                        </p:attrNameLst>
                                      </p:cBhvr>
                                      <p:to>
                                        <p:strVal val="visible"/>
                                      </p:to>
                                    </p:set>
                                  </p:childTnLst>
                                </p:cTn>
                              </p:par>
                            </p:childTnLst>
                          </p:cTn>
                        </p:par>
                        <p:par>
                          <p:cTn fill="hold">
                            <p:stCondLst>
                              <p:cond delay="757"/>
                            </p:stCondLst>
                            <p:childTnLst>
                              <p:par>
                                <p:cTn fill="hold" nodeType="afterEffect" presetClass="entr" presetID="1" presetSubtype="0">
                                  <p:stCondLst>
                                    <p:cond delay="100"/>
                                  </p:stCondLst>
                                  <p:childTnLst>
                                    <p:set>
                                      <p:cBhvr>
                                        <p:cTn dur="1" fill="hold">
                                          <p:stCondLst>
                                            <p:cond delay="0"/>
                                          </p:stCondLst>
                                        </p:cTn>
                                        <p:tgtEl>
                                          <p:spTgt spid="1370"/>
                                        </p:tgtEl>
                                        <p:attrNameLst>
                                          <p:attrName>style.visibility</p:attrName>
                                        </p:attrNameLst>
                                      </p:cBhvr>
                                      <p:to>
                                        <p:strVal val="visible"/>
                                      </p:to>
                                    </p:set>
                                  </p:childTnLst>
                                </p:cTn>
                              </p:par>
                            </p:childTnLst>
                          </p:cTn>
                        </p:par>
                        <p:par>
                          <p:cTn fill="hold">
                            <p:stCondLst>
                              <p:cond delay="758"/>
                            </p:stCondLst>
                            <p:childTnLst>
                              <p:par>
                                <p:cTn fill="hold" nodeType="afterEffect" presetClass="entr" presetID="1" presetSubtype="0">
                                  <p:stCondLst>
                                    <p:cond delay="100"/>
                                  </p:stCondLst>
                                  <p:childTnLst>
                                    <p:set>
                                      <p:cBhvr>
                                        <p:cTn dur="1" fill="hold">
                                          <p:stCondLst>
                                            <p:cond delay="0"/>
                                          </p:stCondLst>
                                        </p:cTn>
                                        <p:tgtEl>
                                          <p:spTgt spid="1371"/>
                                        </p:tgtEl>
                                        <p:attrNameLst>
                                          <p:attrName>style.visibility</p:attrName>
                                        </p:attrNameLst>
                                      </p:cBhvr>
                                      <p:to>
                                        <p:strVal val="visible"/>
                                      </p:to>
                                    </p:set>
                                  </p:childTnLst>
                                </p:cTn>
                              </p:par>
                            </p:childTnLst>
                          </p:cTn>
                        </p:par>
                        <p:par>
                          <p:cTn fill="hold">
                            <p:stCondLst>
                              <p:cond delay="759"/>
                            </p:stCondLst>
                            <p:childTnLst>
                              <p:par>
                                <p:cTn fill="hold" nodeType="afterEffect" presetClass="entr" presetID="1" presetSubtype="0">
                                  <p:stCondLst>
                                    <p:cond delay="100"/>
                                  </p:stCondLst>
                                  <p:childTnLst>
                                    <p:set>
                                      <p:cBhvr>
                                        <p:cTn dur="1" fill="hold">
                                          <p:stCondLst>
                                            <p:cond delay="0"/>
                                          </p:stCondLst>
                                        </p:cTn>
                                        <p:tgtEl>
                                          <p:spTgt spid="1372"/>
                                        </p:tgtEl>
                                        <p:attrNameLst>
                                          <p:attrName>style.visibility</p:attrName>
                                        </p:attrNameLst>
                                      </p:cBhvr>
                                      <p:to>
                                        <p:strVal val="visible"/>
                                      </p:to>
                                    </p:set>
                                  </p:childTnLst>
                                </p:cTn>
                              </p:par>
                            </p:childTnLst>
                          </p:cTn>
                        </p:par>
                        <p:par>
                          <p:cTn fill="hold">
                            <p:stCondLst>
                              <p:cond delay="760"/>
                            </p:stCondLst>
                            <p:childTnLst>
                              <p:par>
                                <p:cTn fill="hold" nodeType="afterEffect" presetClass="entr" presetID="1" presetSubtype="0">
                                  <p:stCondLst>
                                    <p:cond delay="100"/>
                                  </p:stCondLst>
                                  <p:childTnLst>
                                    <p:set>
                                      <p:cBhvr>
                                        <p:cTn dur="1" fill="hold">
                                          <p:stCondLst>
                                            <p:cond delay="0"/>
                                          </p:stCondLst>
                                        </p:cTn>
                                        <p:tgtEl>
                                          <p:spTgt spid="1373"/>
                                        </p:tgtEl>
                                        <p:attrNameLst>
                                          <p:attrName>style.visibility</p:attrName>
                                        </p:attrNameLst>
                                      </p:cBhvr>
                                      <p:to>
                                        <p:strVal val="visible"/>
                                      </p:to>
                                    </p:set>
                                  </p:childTnLst>
                                </p:cTn>
                              </p:par>
                            </p:childTnLst>
                          </p:cTn>
                        </p:par>
                        <p:par>
                          <p:cTn fill="hold">
                            <p:stCondLst>
                              <p:cond delay="761"/>
                            </p:stCondLst>
                            <p:childTnLst>
                              <p:par>
                                <p:cTn fill="hold" nodeType="afterEffect" presetClass="entr" presetID="1" presetSubtype="0">
                                  <p:stCondLst>
                                    <p:cond delay="100"/>
                                  </p:stCondLst>
                                  <p:childTnLst>
                                    <p:set>
                                      <p:cBhvr>
                                        <p:cTn dur="1" fill="hold">
                                          <p:stCondLst>
                                            <p:cond delay="0"/>
                                          </p:stCondLst>
                                        </p:cTn>
                                        <p:tgtEl>
                                          <p:spTgt spid="1374"/>
                                        </p:tgtEl>
                                        <p:attrNameLst>
                                          <p:attrName>style.visibility</p:attrName>
                                        </p:attrNameLst>
                                      </p:cBhvr>
                                      <p:to>
                                        <p:strVal val="visible"/>
                                      </p:to>
                                    </p:set>
                                  </p:childTnLst>
                                </p:cTn>
                              </p:par>
                            </p:childTnLst>
                          </p:cTn>
                        </p:par>
                        <p:par>
                          <p:cTn fill="hold">
                            <p:stCondLst>
                              <p:cond delay="762"/>
                            </p:stCondLst>
                            <p:childTnLst>
                              <p:par>
                                <p:cTn fill="hold" nodeType="afterEffect" presetClass="entr" presetID="1" presetSubtype="0">
                                  <p:stCondLst>
                                    <p:cond delay="100"/>
                                  </p:stCondLst>
                                  <p:childTnLst>
                                    <p:set>
                                      <p:cBhvr>
                                        <p:cTn dur="1" fill="hold">
                                          <p:stCondLst>
                                            <p:cond delay="0"/>
                                          </p:stCondLst>
                                        </p:cTn>
                                        <p:tgtEl>
                                          <p:spTgt spid="1375"/>
                                        </p:tgtEl>
                                        <p:attrNameLst>
                                          <p:attrName>style.visibility</p:attrName>
                                        </p:attrNameLst>
                                      </p:cBhvr>
                                      <p:to>
                                        <p:strVal val="visible"/>
                                      </p:to>
                                    </p:set>
                                  </p:childTnLst>
                                </p:cTn>
                              </p:par>
                            </p:childTnLst>
                          </p:cTn>
                        </p:par>
                        <p:par>
                          <p:cTn fill="hold">
                            <p:stCondLst>
                              <p:cond delay="763"/>
                            </p:stCondLst>
                            <p:childTnLst>
                              <p:par>
                                <p:cTn fill="hold" nodeType="afterEffect" presetClass="entr" presetID="1" presetSubtype="0">
                                  <p:stCondLst>
                                    <p:cond delay="100"/>
                                  </p:stCondLst>
                                  <p:childTnLst>
                                    <p:set>
                                      <p:cBhvr>
                                        <p:cTn dur="1" fill="hold">
                                          <p:stCondLst>
                                            <p:cond delay="0"/>
                                          </p:stCondLst>
                                        </p:cTn>
                                        <p:tgtEl>
                                          <p:spTgt spid="1376"/>
                                        </p:tgtEl>
                                        <p:attrNameLst>
                                          <p:attrName>style.visibility</p:attrName>
                                        </p:attrNameLst>
                                      </p:cBhvr>
                                      <p:to>
                                        <p:strVal val="visible"/>
                                      </p:to>
                                    </p:set>
                                  </p:childTnLst>
                                </p:cTn>
                              </p:par>
                            </p:childTnLst>
                          </p:cTn>
                        </p:par>
                        <p:par>
                          <p:cTn fill="hold">
                            <p:stCondLst>
                              <p:cond delay="764"/>
                            </p:stCondLst>
                            <p:childTnLst>
                              <p:par>
                                <p:cTn fill="hold" nodeType="afterEffect" presetClass="entr" presetID="1" presetSubtype="0">
                                  <p:stCondLst>
                                    <p:cond delay="100"/>
                                  </p:stCondLst>
                                  <p:childTnLst>
                                    <p:set>
                                      <p:cBhvr>
                                        <p:cTn dur="1" fill="hold">
                                          <p:stCondLst>
                                            <p:cond delay="0"/>
                                          </p:stCondLst>
                                        </p:cTn>
                                        <p:tgtEl>
                                          <p:spTgt spid="1377"/>
                                        </p:tgtEl>
                                        <p:attrNameLst>
                                          <p:attrName>style.visibility</p:attrName>
                                        </p:attrNameLst>
                                      </p:cBhvr>
                                      <p:to>
                                        <p:strVal val="visible"/>
                                      </p:to>
                                    </p:set>
                                  </p:childTnLst>
                                </p:cTn>
                              </p:par>
                            </p:childTnLst>
                          </p:cTn>
                        </p:par>
                        <p:par>
                          <p:cTn fill="hold">
                            <p:stCondLst>
                              <p:cond delay="765"/>
                            </p:stCondLst>
                            <p:childTnLst>
                              <p:par>
                                <p:cTn fill="hold" nodeType="afterEffect" presetClass="entr" presetID="1" presetSubtype="0">
                                  <p:stCondLst>
                                    <p:cond delay="100"/>
                                  </p:stCondLst>
                                  <p:childTnLst>
                                    <p:set>
                                      <p:cBhvr>
                                        <p:cTn dur="1" fill="hold">
                                          <p:stCondLst>
                                            <p:cond delay="0"/>
                                          </p:stCondLst>
                                        </p:cTn>
                                        <p:tgtEl>
                                          <p:spTgt spid="1378"/>
                                        </p:tgtEl>
                                        <p:attrNameLst>
                                          <p:attrName>style.visibility</p:attrName>
                                        </p:attrNameLst>
                                      </p:cBhvr>
                                      <p:to>
                                        <p:strVal val="visible"/>
                                      </p:to>
                                    </p:set>
                                  </p:childTnLst>
                                </p:cTn>
                              </p:par>
                            </p:childTnLst>
                          </p:cTn>
                        </p:par>
                        <p:par>
                          <p:cTn fill="hold">
                            <p:stCondLst>
                              <p:cond delay="766"/>
                            </p:stCondLst>
                            <p:childTnLst>
                              <p:par>
                                <p:cTn fill="hold" nodeType="afterEffect" presetClass="entr" presetID="1" presetSubtype="0">
                                  <p:stCondLst>
                                    <p:cond delay="100"/>
                                  </p:stCondLst>
                                  <p:childTnLst>
                                    <p:set>
                                      <p:cBhvr>
                                        <p:cTn dur="1" fill="hold">
                                          <p:stCondLst>
                                            <p:cond delay="0"/>
                                          </p:stCondLst>
                                        </p:cTn>
                                        <p:tgtEl>
                                          <p:spTgt spid="1379"/>
                                        </p:tgtEl>
                                        <p:attrNameLst>
                                          <p:attrName>style.visibility</p:attrName>
                                        </p:attrNameLst>
                                      </p:cBhvr>
                                      <p:to>
                                        <p:strVal val="visible"/>
                                      </p:to>
                                    </p:set>
                                  </p:childTnLst>
                                </p:cTn>
                              </p:par>
                            </p:childTnLst>
                          </p:cTn>
                        </p:par>
                        <p:par>
                          <p:cTn fill="hold">
                            <p:stCondLst>
                              <p:cond delay="767"/>
                            </p:stCondLst>
                            <p:childTnLst>
                              <p:par>
                                <p:cTn fill="hold" nodeType="afterEffect" presetClass="entr" presetID="1" presetSubtype="0">
                                  <p:stCondLst>
                                    <p:cond delay="100"/>
                                  </p:stCondLst>
                                  <p:childTnLst>
                                    <p:set>
                                      <p:cBhvr>
                                        <p:cTn dur="1" fill="hold">
                                          <p:stCondLst>
                                            <p:cond delay="0"/>
                                          </p:stCondLst>
                                        </p:cTn>
                                        <p:tgtEl>
                                          <p:spTgt spid="1380"/>
                                        </p:tgtEl>
                                        <p:attrNameLst>
                                          <p:attrName>style.visibility</p:attrName>
                                        </p:attrNameLst>
                                      </p:cBhvr>
                                      <p:to>
                                        <p:strVal val="visible"/>
                                      </p:to>
                                    </p:set>
                                  </p:childTnLst>
                                </p:cTn>
                              </p:par>
                            </p:childTnLst>
                          </p:cTn>
                        </p:par>
                        <p:par>
                          <p:cTn fill="hold">
                            <p:stCondLst>
                              <p:cond delay="768"/>
                            </p:stCondLst>
                            <p:childTnLst>
                              <p:par>
                                <p:cTn fill="hold" nodeType="afterEffect" presetClass="entr" presetID="1" presetSubtype="0">
                                  <p:stCondLst>
                                    <p:cond delay="100"/>
                                  </p:stCondLst>
                                  <p:childTnLst>
                                    <p:set>
                                      <p:cBhvr>
                                        <p:cTn dur="1" fill="hold">
                                          <p:stCondLst>
                                            <p:cond delay="0"/>
                                          </p:stCondLst>
                                        </p:cTn>
                                        <p:tgtEl>
                                          <p:spTgt spid="1381"/>
                                        </p:tgtEl>
                                        <p:attrNameLst>
                                          <p:attrName>style.visibility</p:attrName>
                                        </p:attrNameLst>
                                      </p:cBhvr>
                                      <p:to>
                                        <p:strVal val="visible"/>
                                      </p:to>
                                    </p:set>
                                  </p:childTnLst>
                                </p:cTn>
                              </p:par>
                            </p:childTnLst>
                          </p:cTn>
                        </p:par>
                        <p:par>
                          <p:cTn fill="hold">
                            <p:stCondLst>
                              <p:cond delay="769"/>
                            </p:stCondLst>
                            <p:childTnLst>
                              <p:par>
                                <p:cTn fill="hold" nodeType="afterEffect" presetClass="entr" presetID="1" presetSubtype="0">
                                  <p:stCondLst>
                                    <p:cond delay="100"/>
                                  </p:stCondLst>
                                  <p:childTnLst>
                                    <p:set>
                                      <p:cBhvr>
                                        <p:cTn dur="1" fill="hold">
                                          <p:stCondLst>
                                            <p:cond delay="0"/>
                                          </p:stCondLst>
                                        </p:cTn>
                                        <p:tgtEl>
                                          <p:spTgt spid="1382"/>
                                        </p:tgtEl>
                                        <p:attrNameLst>
                                          <p:attrName>style.visibility</p:attrName>
                                        </p:attrNameLst>
                                      </p:cBhvr>
                                      <p:to>
                                        <p:strVal val="visible"/>
                                      </p:to>
                                    </p:set>
                                  </p:childTnLst>
                                </p:cTn>
                              </p:par>
                            </p:childTnLst>
                          </p:cTn>
                        </p:par>
                        <p:par>
                          <p:cTn fill="hold">
                            <p:stCondLst>
                              <p:cond delay="770"/>
                            </p:stCondLst>
                            <p:childTnLst>
                              <p:par>
                                <p:cTn fill="hold" nodeType="afterEffect" presetClass="entr" presetID="1" presetSubtype="0">
                                  <p:stCondLst>
                                    <p:cond delay="100"/>
                                  </p:stCondLst>
                                  <p:childTnLst>
                                    <p:set>
                                      <p:cBhvr>
                                        <p:cTn dur="1" fill="hold">
                                          <p:stCondLst>
                                            <p:cond delay="0"/>
                                          </p:stCondLst>
                                        </p:cTn>
                                        <p:tgtEl>
                                          <p:spTgt spid="1383"/>
                                        </p:tgtEl>
                                        <p:attrNameLst>
                                          <p:attrName>style.visibility</p:attrName>
                                        </p:attrNameLst>
                                      </p:cBhvr>
                                      <p:to>
                                        <p:strVal val="visible"/>
                                      </p:to>
                                    </p:set>
                                  </p:childTnLst>
                                </p:cTn>
                              </p:par>
                            </p:childTnLst>
                          </p:cTn>
                        </p:par>
                        <p:par>
                          <p:cTn fill="hold">
                            <p:stCondLst>
                              <p:cond delay="771"/>
                            </p:stCondLst>
                            <p:childTnLst>
                              <p:par>
                                <p:cTn fill="hold" nodeType="afterEffect" presetClass="entr" presetID="1" presetSubtype="0">
                                  <p:stCondLst>
                                    <p:cond delay="100"/>
                                  </p:stCondLst>
                                  <p:childTnLst>
                                    <p:set>
                                      <p:cBhvr>
                                        <p:cTn dur="1" fill="hold">
                                          <p:stCondLst>
                                            <p:cond delay="0"/>
                                          </p:stCondLst>
                                        </p:cTn>
                                        <p:tgtEl>
                                          <p:spTgt spid="1384"/>
                                        </p:tgtEl>
                                        <p:attrNameLst>
                                          <p:attrName>style.visibility</p:attrName>
                                        </p:attrNameLst>
                                      </p:cBhvr>
                                      <p:to>
                                        <p:strVal val="visible"/>
                                      </p:to>
                                    </p:set>
                                  </p:childTnLst>
                                </p:cTn>
                              </p:par>
                            </p:childTnLst>
                          </p:cTn>
                        </p:par>
                        <p:par>
                          <p:cTn fill="hold">
                            <p:stCondLst>
                              <p:cond delay="772"/>
                            </p:stCondLst>
                            <p:childTnLst>
                              <p:par>
                                <p:cTn fill="hold" nodeType="afterEffect" presetClass="entr" presetID="1" presetSubtype="0">
                                  <p:stCondLst>
                                    <p:cond delay="100"/>
                                  </p:stCondLst>
                                  <p:childTnLst>
                                    <p:set>
                                      <p:cBhvr>
                                        <p:cTn dur="1" fill="hold">
                                          <p:stCondLst>
                                            <p:cond delay="0"/>
                                          </p:stCondLst>
                                        </p:cTn>
                                        <p:tgtEl>
                                          <p:spTgt spid="1385"/>
                                        </p:tgtEl>
                                        <p:attrNameLst>
                                          <p:attrName>style.visibility</p:attrName>
                                        </p:attrNameLst>
                                      </p:cBhvr>
                                      <p:to>
                                        <p:strVal val="visible"/>
                                      </p:to>
                                    </p:set>
                                  </p:childTnLst>
                                </p:cTn>
                              </p:par>
                            </p:childTnLst>
                          </p:cTn>
                        </p:par>
                        <p:par>
                          <p:cTn fill="hold">
                            <p:stCondLst>
                              <p:cond delay="773"/>
                            </p:stCondLst>
                            <p:childTnLst>
                              <p:par>
                                <p:cTn fill="hold" nodeType="afterEffect" presetClass="entr" presetID="1" presetSubtype="0">
                                  <p:stCondLst>
                                    <p:cond delay="100"/>
                                  </p:stCondLst>
                                  <p:childTnLst>
                                    <p:set>
                                      <p:cBhvr>
                                        <p:cTn dur="1" fill="hold">
                                          <p:stCondLst>
                                            <p:cond delay="0"/>
                                          </p:stCondLst>
                                        </p:cTn>
                                        <p:tgtEl>
                                          <p:spTgt spid="1386"/>
                                        </p:tgtEl>
                                        <p:attrNameLst>
                                          <p:attrName>style.visibility</p:attrName>
                                        </p:attrNameLst>
                                      </p:cBhvr>
                                      <p:to>
                                        <p:strVal val="visible"/>
                                      </p:to>
                                    </p:set>
                                  </p:childTnLst>
                                </p:cTn>
                              </p:par>
                            </p:childTnLst>
                          </p:cTn>
                        </p:par>
                        <p:par>
                          <p:cTn fill="hold">
                            <p:stCondLst>
                              <p:cond delay="774"/>
                            </p:stCondLst>
                            <p:childTnLst>
                              <p:par>
                                <p:cTn fill="hold" nodeType="afterEffect" presetClass="entr" presetID="1" presetSubtype="0">
                                  <p:stCondLst>
                                    <p:cond delay="100"/>
                                  </p:stCondLst>
                                  <p:childTnLst>
                                    <p:set>
                                      <p:cBhvr>
                                        <p:cTn dur="1" fill="hold">
                                          <p:stCondLst>
                                            <p:cond delay="0"/>
                                          </p:stCondLst>
                                        </p:cTn>
                                        <p:tgtEl>
                                          <p:spTgt spid="1387"/>
                                        </p:tgtEl>
                                        <p:attrNameLst>
                                          <p:attrName>style.visibility</p:attrName>
                                        </p:attrNameLst>
                                      </p:cBhvr>
                                      <p:to>
                                        <p:strVal val="visible"/>
                                      </p:to>
                                    </p:set>
                                  </p:childTnLst>
                                </p:cTn>
                              </p:par>
                            </p:childTnLst>
                          </p:cTn>
                        </p:par>
                        <p:par>
                          <p:cTn fill="hold">
                            <p:stCondLst>
                              <p:cond delay="775"/>
                            </p:stCondLst>
                            <p:childTnLst>
                              <p:par>
                                <p:cTn fill="hold" nodeType="afterEffect" presetClass="entr" presetID="1" presetSubtype="0">
                                  <p:stCondLst>
                                    <p:cond delay="100"/>
                                  </p:stCondLst>
                                  <p:childTnLst>
                                    <p:set>
                                      <p:cBhvr>
                                        <p:cTn dur="1" fill="hold">
                                          <p:stCondLst>
                                            <p:cond delay="0"/>
                                          </p:stCondLst>
                                        </p:cTn>
                                        <p:tgtEl>
                                          <p:spTgt spid="1388"/>
                                        </p:tgtEl>
                                        <p:attrNameLst>
                                          <p:attrName>style.visibility</p:attrName>
                                        </p:attrNameLst>
                                      </p:cBhvr>
                                      <p:to>
                                        <p:strVal val="visible"/>
                                      </p:to>
                                    </p:set>
                                  </p:childTnLst>
                                </p:cTn>
                              </p:par>
                            </p:childTnLst>
                          </p:cTn>
                        </p:par>
                        <p:par>
                          <p:cTn fill="hold">
                            <p:stCondLst>
                              <p:cond delay="776"/>
                            </p:stCondLst>
                            <p:childTnLst>
                              <p:par>
                                <p:cTn fill="hold" nodeType="afterEffect" presetClass="entr" presetID="1" presetSubtype="0">
                                  <p:stCondLst>
                                    <p:cond delay="100"/>
                                  </p:stCondLst>
                                  <p:childTnLst>
                                    <p:set>
                                      <p:cBhvr>
                                        <p:cTn dur="1" fill="hold">
                                          <p:stCondLst>
                                            <p:cond delay="0"/>
                                          </p:stCondLst>
                                        </p:cTn>
                                        <p:tgtEl>
                                          <p:spTgt spid="1389"/>
                                        </p:tgtEl>
                                        <p:attrNameLst>
                                          <p:attrName>style.visibility</p:attrName>
                                        </p:attrNameLst>
                                      </p:cBhvr>
                                      <p:to>
                                        <p:strVal val="visible"/>
                                      </p:to>
                                    </p:set>
                                  </p:childTnLst>
                                </p:cTn>
                              </p:par>
                            </p:childTnLst>
                          </p:cTn>
                        </p:par>
                        <p:par>
                          <p:cTn fill="hold">
                            <p:stCondLst>
                              <p:cond delay="777"/>
                            </p:stCondLst>
                            <p:childTnLst>
                              <p:par>
                                <p:cTn fill="hold" nodeType="afterEffect" presetClass="entr" presetID="1" presetSubtype="0">
                                  <p:stCondLst>
                                    <p:cond delay="100"/>
                                  </p:stCondLst>
                                  <p:childTnLst>
                                    <p:set>
                                      <p:cBhvr>
                                        <p:cTn dur="1" fill="hold">
                                          <p:stCondLst>
                                            <p:cond delay="0"/>
                                          </p:stCondLst>
                                        </p:cTn>
                                        <p:tgtEl>
                                          <p:spTgt spid="1390"/>
                                        </p:tgtEl>
                                        <p:attrNameLst>
                                          <p:attrName>style.visibility</p:attrName>
                                        </p:attrNameLst>
                                      </p:cBhvr>
                                      <p:to>
                                        <p:strVal val="visible"/>
                                      </p:to>
                                    </p:set>
                                  </p:childTnLst>
                                </p:cTn>
                              </p:par>
                            </p:childTnLst>
                          </p:cTn>
                        </p:par>
                        <p:par>
                          <p:cTn fill="hold">
                            <p:stCondLst>
                              <p:cond delay="778"/>
                            </p:stCondLst>
                            <p:childTnLst>
                              <p:par>
                                <p:cTn fill="hold" nodeType="afterEffect" presetClass="entr" presetID="1" presetSubtype="0">
                                  <p:stCondLst>
                                    <p:cond delay="100"/>
                                  </p:stCondLst>
                                  <p:childTnLst>
                                    <p:set>
                                      <p:cBhvr>
                                        <p:cTn dur="1" fill="hold">
                                          <p:stCondLst>
                                            <p:cond delay="0"/>
                                          </p:stCondLst>
                                        </p:cTn>
                                        <p:tgtEl>
                                          <p:spTgt spid="1391"/>
                                        </p:tgtEl>
                                        <p:attrNameLst>
                                          <p:attrName>style.visibility</p:attrName>
                                        </p:attrNameLst>
                                      </p:cBhvr>
                                      <p:to>
                                        <p:strVal val="visible"/>
                                      </p:to>
                                    </p:set>
                                  </p:childTnLst>
                                </p:cTn>
                              </p:par>
                            </p:childTnLst>
                          </p:cTn>
                        </p:par>
                        <p:par>
                          <p:cTn fill="hold">
                            <p:stCondLst>
                              <p:cond delay="779"/>
                            </p:stCondLst>
                            <p:childTnLst>
                              <p:par>
                                <p:cTn fill="hold" nodeType="afterEffect" presetClass="entr" presetID="1" presetSubtype="0">
                                  <p:stCondLst>
                                    <p:cond delay="100"/>
                                  </p:stCondLst>
                                  <p:childTnLst>
                                    <p:set>
                                      <p:cBhvr>
                                        <p:cTn dur="1" fill="hold">
                                          <p:stCondLst>
                                            <p:cond delay="0"/>
                                          </p:stCondLst>
                                        </p:cTn>
                                        <p:tgtEl>
                                          <p:spTgt spid="1392"/>
                                        </p:tgtEl>
                                        <p:attrNameLst>
                                          <p:attrName>style.visibility</p:attrName>
                                        </p:attrNameLst>
                                      </p:cBhvr>
                                      <p:to>
                                        <p:strVal val="visible"/>
                                      </p:to>
                                    </p:set>
                                  </p:childTnLst>
                                </p:cTn>
                              </p:par>
                            </p:childTnLst>
                          </p:cTn>
                        </p:par>
                        <p:par>
                          <p:cTn fill="hold">
                            <p:stCondLst>
                              <p:cond delay="780"/>
                            </p:stCondLst>
                            <p:childTnLst>
                              <p:par>
                                <p:cTn fill="hold" nodeType="afterEffect" presetClass="entr" presetID="1" presetSubtype="0">
                                  <p:stCondLst>
                                    <p:cond delay="100"/>
                                  </p:stCondLst>
                                  <p:childTnLst>
                                    <p:set>
                                      <p:cBhvr>
                                        <p:cTn dur="1" fill="hold">
                                          <p:stCondLst>
                                            <p:cond delay="0"/>
                                          </p:stCondLst>
                                        </p:cTn>
                                        <p:tgtEl>
                                          <p:spTgt spid="1393"/>
                                        </p:tgtEl>
                                        <p:attrNameLst>
                                          <p:attrName>style.visibility</p:attrName>
                                        </p:attrNameLst>
                                      </p:cBhvr>
                                      <p:to>
                                        <p:strVal val="visible"/>
                                      </p:to>
                                    </p:set>
                                  </p:childTnLst>
                                </p:cTn>
                              </p:par>
                            </p:childTnLst>
                          </p:cTn>
                        </p:par>
                        <p:par>
                          <p:cTn fill="hold">
                            <p:stCondLst>
                              <p:cond delay="781"/>
                            </p:stCondLst>
                            <p:childTnLst>
                              <p:par>
                                <p:cTn fill="hold" nodeType="afterEffect" presetClass="entr" presetID="1" presetSubtype="0">
                                  <p:stCondLst>
                                    <p:cond delay="100"/>
                                  </p:stCondLst>
                                  <p:childTnLst>
                                    <p:set>
                                      <p:cBhvr>
                                        <p:cTn dur="1" fill="hold">
                                          <p:stCondLst>
                                            <p:cond delay="0"/>
                                          </p:stCondLst>
                                        </p:cTn>
                                        <p:tgtEl>
                                          <p:spTgt spid="1394"/>
                                        </p:tgtEl>
                                        <p:attrNameLst>
                                          <p:attrName>style.visibility</p:attrName>
                                        </p:attrNameLst>
                                      </p:cBhvr>
                                      <p:to>
                                        <p:strVal val="visible"/>
                                      </p:to>
                                    </p:set>
                                  </p:childTnLst>
                                </p:cTn>
                              </p:par>
                            </p:childTnLst>
                          </p:cTn>
                        </p:par>
                        <p:par>
                          <p:cTn fill="hold">
                            <p:stCondLst>
                              <p:cond delay="782"/>
                            </p:stCondLst>
                            <p:childTnLst>
                              <p:par>
                                <p:cTn fill="hold" nodeType="afterEffect" presetClass="entr" presetID="1" presetSubtype="0">
                                  <p:stCondLst>
                                    <p:cond delay="100"/>
                                  </p:stCondLst>
                                  <p:childTnLst>
                                    <p:set>
                                      <p:cBhvr>
                                        <p:cTn dur="1" fill="hold">
                                          <p:stCondLst>
                                            <p:cond delay="0"/>
                                          </p:stCondLst>
                                        </p:cTn>
                                        <p:tgtEl>
                                          <p:spTgt spid="1395"/>
                                        </p:tgtEl>
                                        <p:attrNameLst>
                                          <p:attrName>style.visibility</p:attrName>
                                        </p:attrNameLst>
                                      </p:cBhvr>
                                      <p:to>
                                        <p:strVal val="visible"/>
                                      </p:to>
                                    </p:set>
                                  </p:childTnLst>
                                </p:cTn>
                              </p:par>
                            </p:childTnLst>
                          </p:cTn>
                        </p:par>
                        <p:par>
                          <p:cTn fill="hold">
                            <p:stCondLst>
                              <p:cond delay="783"/>
                            </p:stCondLst>
                            <p:childTnLst>
                              <p:par>
                                <p:cTn fill="hold" nodeType="afterEffect" presetClass="entr" presetID="1" presetSubtype="0">
                                  <p:stCondLst>
                                    <p:cond delay="100"/>
                                  </p:stCondLst>
                                  <p:childTnLst>
                                    <p:set>
                                      <p:cBhvr>
                                        <p:cTn dur="1" fill="hold">
                                          <p:stCondLst>
                                            <p:cond delay="0"/>
                                          </p:stCondLst>
                                        </p:cTn>
                                        <p:tgtEl>
                                          <p:spTgt spid="1396"/>
                                        </p:tgtEl>
                                        <p:attrNameLst>
                                          <p:attrName>style.visibility</p:attrName>
                                        </p:attrNameLst>
                                      </p:cBhvr>
                                      <p:to>
                                        <p:strVal val="visible"/>
                                      </p:to>
                                    </p:set>
                                  </p:childTnLst>
                                </p:cTn>
                              </p:par>
                            </p:childTnLst>
                          </p:cTn>
                        </p:par>
                        <p:par>
                          <p:cTn fill="hold">
                            <p:stCondLst>
                              <p:cond delay="784"/>
                            </p:stCondLst>
                            <p:childTnLst>
                              <p:par>
                                <p:cTn fill="hold" nodeType="afterEffect" presetClass="entr" presetID="1" presetSubtype="0">
                                  <p:stCondLst>
                                    <p:cond delay="100"/>
                                  </p:stCondLst>
                                  <p:childTnLst>
                                    <p:set>
                                      <p:cBhvr>
                                        <p:cTn dur="1" fill="hold">
                                          <p:stCondLst>
                                            <p:cond delay="0"/>
                                          </p:stCondLst>
                                        </p:cTn>
                                        <p:tgtEl>
                                          <p:spTgt spid="1397"/>
                                        </p:tgtEl>
                                        <p:attrNameLst>
                                          <p:attrName>style.visibility</p:attrName>
                                        </p:attrNameLst>
                                      </p:cBhvr>
                                      <p:to>
                                        <p:strVal val="visible"/>
                                      </p:to>
                                    </p:set>
                                  </p:childTnLst>
                                </p:cTn>
                              </p:par>
                            </p:childTnLst>
                          </p:cTn>
                        </p:par>
                        <p:par>
                          <p:cTn fill="hold">
                            <p:stCondLst>
                              <p:cond delay="785"/>
                            </p:stCondLst>
                            <p:childTnLst>
                              <p:par>
                                <p:cTn fill="hold" nodeType="afterEffect" presetClass="entr" presetID="1" presetSubtype="0">
                                  <p:stCondLst>
                                    <p:cond delay="100"/>
                                  </p:stCondLst>
                                  <p:childTnLst>
                                    <p:set>
                                      <p:cBhvr>
                                        <p:cTn dur="1" fill="hold">
                                          <p:stCondLst>
                                            <p:cond delay="0"/>
                                          </p:stCondLst>
                                        </p:cTn>
                                        <p:tgtEl>
                                          <p:spTgt spid="1398"/>
                                        </p:tgtEl>
                                        <p:attrNameLst>
                                          <p:attrName>style.visibility</p:attrName>
                                        </p:attrNameLst>
                                      </p:cBhvr>
                                      <p:to>
                                        <p:strVal val="visible"/>
                                      </p:to>
                                    </p:set>
                                  </p:childTnLst>
                                </p:cTn>
                              </p:par>
                            </p:childTnLst>
                          </p:cTn>
                        </p:par>
                        <p:par>
                          <p:cTn fill="hold">
                            <p:stCondLst>
                              <p:cond delay="786"/>
                            </p:stCondLst>
                            <p:childTnLst>
                              <p:par>
                                <p:cTn fill="hold" nodeType="afterEffect" presetClass="entr" presetID="1" presetSubtype="0">
                                  <p:stCondLst>
                                    <p:cond delay="100"/>
                                  </p:stCondLst>
                                  <p:childTnLst>
                                    <p:set>
                                      <p:cBhvr>
                                        <p:cTn dur="1" fill="hold">
                                          <p:stCondLst>
                                            <p:cond delay="0"/>
                                          </p:stCondLst>
                                        </p:cTn>
                                        <p:tgtEl>
                                          <p:spTgt spid="1399"/>
                                        </p:tgtEl>
                                        <p:attrNameLst>
                                          <p:attrName>style.visibility</p:attrName>
                                        </p:attrNameLst>
                                      </p:cBhvr>
                                      <p:to>
                                        <p:strVal val="visible"/>
                                      </p:to>
                                    </p:set>
                                  </p:childTnLst>
                                </p:cTn>
                              </p:par>
                            </p:childTnLst>
                          </p:cTn>
                        </p:par>
                        <p:par>
                          <p:cTn fill="hold">
                            <p:stCondLst>
                              <p:cond delay="787"/>
                            </p:stCondLst>
                            <p:childTnLst>
                              <p:par>
                                <p:cTn fill="hold" nodeType="afterEffect" presetClass="entr" presetID="1" presetSubtype="0">
                                  <p:stCondLst>
                                    <p:cond delay="100"/>
                                  </p:stCondLst>
                                  <p:childTnLst>
                                    <p:set>
                                      <p:cBhvr>
                                        <p:cTn dur="1" fill="hold">
                                          <p:stCondLst>
                                            <p:cond delay="0"/>
                                          </p:stCondLst>
                                        </p:cTn>
                                        <p:tgtEl>
                                          <p:spTgt spid="1400"/>
                                        </p:tgtEl>
                                        <p:attrNameLst>
                                          <p:attrName>style.visibility</p:attrName>
                                        </p:attrNameLst>
                                      </p:cBhvr>
                                      <p:to>
                                        <p:strVal val="visible"/>
                                      </p:to>
                                    </p:set>
                                  </p:childTnLst>
                                </p:cTn>
                              </p:par>
                            </p:childTnLst>
                          </p:cTn>
                        </p:par>
                        <p:par>
                          <p:cTn fill="hold">
                            <p:stCondLst>
                              <p:cond delay="788"/>
                            </p:stCondLst>
                            <p:childTnLst>
                              <p:par>
                                <p:cTn fill="hold" nodeType="afterEffect" presetClass="entr" presetID="1" presetSubtype="0">
                                  <p:stCondLst>
                                    <p:cond delay="100"/>
                                  </p:stCondLst>
                                  <p:childTnLst>
                                    <p:set>
                                      <p:cBhvr>
                                        <p:cTn dur="1" fill="hold">
                                          <p:stCondLst>
                                            <p:cond delay="0"/>
                                          </p:stCondLst>
                                        </p:cTn>
                                        <p:tgtEl>
                                          <p:spTgt spid="1401"/>
                                        </p:tgtEl>
                                        <p:attrNameLst>
                                          <p:attrName>style.visibility</p:attrName>
                                        </p:attrNameLst>
                                      </p:cBhvr>
                                      <p:to>
                                        <p:strVal val="visible"/>
                                      </p:to>
                                    </p:set>
                                  </p:childTnLst>
                                </p:cTn>
                              </p:par>
                            </p:childTnLst>
                          </p:cTn>
                        </p:par>
                        <p:par>
                          <p:cTn fill="hold">
                            <p:stCondLst>
                              <p:cond delay="789"/>
                            </p:stCondLst>
                            <p:childTnLst>
                              <p:par>
                                <p:cTn fill="hold" nodeType="afterEffect" presetClass="entr" presetID="1" presetSubtype="0">
                                  <p:stCondLst>
                                    <p:cond delay="100"/>
                                  </p:stCondLst>
                                  <p:childTnLst>
                                    <p:set>
                                      <p:cBhvr>
                                        <p:cTn dur="1" fill="hold">
                                          <p:stCondLst>
                                            <p:cond delay="0"/>
                                          </p:stCondLst>
                                        </p:cTn>
                                        <p:tgtEl>
                                          <p:spTgt spid="1402"/>
                                        </p:tgtEl>
                                        <p:attrNameLst>
                                          <p:attrName>style.visibility</p:attrName>
                                        </p:attrNameLst>
                                      </p:cBhvr>
                                      <p:to>
                                        <p:strVal val="visible"/>
                                      </p:to>
                                    </p:set>
                                  </p:childTnLst>
                                </p:cTn>
                              </p:par>
                            </p:childTnLst>
                          </p:cTn>
                        </p:par>
                        <p:par>
                          <p:cTn fill="hold">
                            <p:stCondLst>
                              <p:cond delay="790"/>
                            </p:stCondLst>
                            <p:childTnLst>
                              <p:par>
                                <p:cTn fill="hold" nodeType="afterEffect" presetClass="entr" presetID="1" presetSubtype="0">
                                  <p:stCondLst>
                                    <p:cond delay="100"/>
                                  </p:stCondLst>
                                  <p:childTnLst>
                                    <p:set>
                                      <p:cBhvr>
                                        <p:cTn dur="1" fill="hold">
                                          <p:stCondLst>
                                            <p:cond delay="0"/>
                                          </p:stCondLst>
                                        </p:cTn>
                                        <p:tgtEl>
                                          <p:spTgt spid="1403"/>
                                        </p:tgtEl>
                                        <p:attrNameLst>
                                          <p:attrName>style.visibility</p:attrName>
                                        </p:attrNameLst>
                                      </p:cBhvr>
                                      <p:to>
                                        <p:strVal val="visible"/>
                                      </p:to>
                                    </p:set>
                                  </p:childTnLst>
                                </p:cTn>
                              </p:par>
                            </p:childTnLst>
                          </p:cTn>
                        </p:par>
                        <p:par>
                          <p:cTn fill="hold">
                            <p:stCondLst>
                              <p:cond delay="791"/>
                            </p:stCondLst>
                            <p:childTnLst>
                              <p:par>
                                <p:cTn fill="hold" nodeType="afterEffect" presetClass="entr" presetID="1" presetSubtype="0">
                                  <p:stCondLst>
                                    <p:cond delay="100"/>
                                  </p:stCondLst>
                                  <p:childTnLst>
                                    <p:set>
                                      <p:cBhvr>
                                        <p:cTn dur="1" fill="hold">
                                          <p:stCondLst>
                                            <p:cond delay="0"/>
                                          </p:stCondLst>
                                        </p:cTn>
                                        <p:tgtEl>
                                          <p:spTgt spid="1404"/>
                                        </p:tgtEl>
                                        <p:attrNameLst>
                                          <p:attrName>style.visibility</p:attrName>
                                        </p:attrNameLst>
                                      </p:cBhvr>
                                      <p:to>
                                        <p:strVal val="visible"/>
                                      </p:to>
                                    </p:set>
                                  </p:childTnLst>
                                </p:cTn>
                              </p:par>
                            </p:childTnLst>
                          </p:cTn>
                        </p:par>
                        <p:par>
                          <p:cTn fill="hold">
                            <p:stCondLst>
                              <p:cond delay="792"/>
                            </p:stCondLst>
                            <p:childTnLst>
                              <p:par>
                                <p:cTn fill="hold" nodeType="afterEffect" presetClass="entr" presetID="1" presetSubtype="0">
                                  <p:stCondLst>
                                    <p:cond delay="100"/>
                                  </p:stCondLst>
                                  <p:childTnLst>
                                    <p:set>
                                      <p:cBhvr>
                                        <p:cTn dur="1" fill="hold">
                                          <p:stCondLst>
                                            <p:cond delay="0"/>
                                          </p:stCondLst>
                                        </p:cTn>
                                        <p:tgtEl>
                                          <p:spTgt spid="1405"/>
                                        </p:tgtEl>
                                        <p:attrNameLst>
                                          <p:attrName>style.visibility</p:attrName>
                                        </p:attrNameLst>
                                      </p:cBhvr>
                                      <p:to>
                                        <p:strVal val="visible"/>
                                      </p:to>
                                    </p:set>
                                  </p:childTnLst>
                                </p:cTn>
                              </p:par>
                            </p:childTnLst>
                          </p:cTn>
                        </p:par>
                        <p:par>
                          <p:cTn fill="hold">
                            <p:stCondLst>
                              <p:cond delay="793"/>
                            </p:stCondLst>
                            <p:childTnLst>
                              <p:par>
                                <p:cTn fill="hold" nodeType="afterEffect" presetClass="entr" presetID="1" presetSubtype="0">
                                  <p:stCondLst>
                                    <p:cond delay="100"/>
                                  </p:stCondLst>
                                  <p:childTnLst>
                                    <p:set>
                                      <p:cBhvr>
                                        <p:cTn dur="1" fill="hold">
                                          <p:stCondLst>
                                            <p:cond delay="0"/>
                                          </p:stCondLst>
                                        </p:cTn>
                                        <p:tgtEl>
                                          <p:spTgt spid="1406"/>
                                        </p:tgtEl>
                                        <p:attrNameLst>
                                          <p:attrName>style.visibility</p:attrName>
                                        </p:attrNameLst>
                                      </p:cBhvr>
                                      <p:to>
                                        <p:strVal val="visible"/>
                                      </p:to>
                                    </p:set>
                                  </p:childTnLst>
                                </p:cTn>
                              </p:par>
                            </p:childTnLst>
                          </p:cTn>
                        </p:par>
                        <p:par>
                          <p:cTn fill="hold">
                            <p:stCondLst>
                              <p:cond delay="794"/>
                            </p:stCondLst>
                            <p:childTnLst>
                              <p:par>
                                <p:cTn fill="hold" nodeType="afterEffect" presetClass="entr" presetID="1" presetSubtype="0">
                                  <p:stCondLst>
                                    <p:cond delay="100"/>
                                  </p:stCondLst>
                                  <p:childTnLst>
                                    <p:set>
                                      <p:cBhvr>
                                        <p:cTn dur="1" fill="hold">
                                          <p:stCondLst>
                                            <p:cond delay="0"/>
                                          </p:stCondLst>
                                        </p:cTn>
                                        <p:tgtEl>
                                          <p:spTgt spid="1407"/>
                                        </p:tgtEl>
                                        <p:attrNameLst>
                                          <p:attrName>style.visibility</p:attrName>
                                        </p:attrNameLst>
                                      </p:cBhvr>
                                      <p:to>
                                        <p:strVal val="visible"/>
                                      </p:to>
                                    </p:set>
                                  </p:childTnLst>
                                </p:cTn>
                              </p:par>
                            </p:childTnLst>
                          </p:cTn>
                        </p:par>
                        <p:par>
                          <p:cTn fill="hold">
                            <p:stCondLst>
                              <p:cond delay="795"/>
                            </p:stCondLst>
                            <p:childTnLst>
                              <p:par>
                                <p:cTn fill="hold" nodeType="afterEffect" presetClass="entr" presetID="1" presetSubtype="0">
                                  <p:stCondLst>
                                    <p:cond delay="100"/>
                                  </p:stCondLst>
                                  <p:childTnLst>
                                    <p:set>
                                      <p:cBhvr>
                                        <p:cTn dur="1" fill="hold">
                                          <p:stCondLst>
                                            <p:cond delay="0"/>
                                          </p:stCondLst>
                                        </p:cTn>
                                        <p:tgtEl>
                                          <p:spTgt spid="1408"/>
                                        </p:tgtEl>
                                        <p:attrNameLst>
                                          <p:attrName>style.visibility</p:attrName>
                                        </p:attrNameLst>
                                      </p:cBhvr>
                                      <p:to>
                                        <p:strVal val="visible"/>
                                      </p:to>
                                    </p:set>
                                  </p:childTnLst>
                                </p:cTn>
                              </p:par>
                            </p:childTnLst>
                          </p:cTn>
                        </p:par>
                        <p:par>
                          <p:cTn fill="hold">
                            <p:stCondLst>
                              <p:cond delay="796"/>
                            </p:stCondLst>
                            <p:childTnLst>
                              <p:par>
                                <p:cTn fill="hold" nodeType="afterEffect" presetClass="entr" presetID="1" presetSubtype="0">
                                  <p:stCondLst>
                                    <p:cond delay="100"/>
                                  </p:stCondLst>
                                  <p:childTnLst>
                                    <p:set>
                                      <p:cBhvr>
                                        <p:cTn dur="1" fill="hold">
                                          <p:stCondLst>
                                            <p:cond delay="0"/>
                                          </p:stCondLst>
                                        </p:cTn>
                                        <p:tgtEl>
                                          <p:spTgt spid="1409"/>
                                        </p:tgtEl>
                                        <p:attrNameLst>
                                          <p:attrName>style.visibility</p:attrName>
                                        </p:attrNameLst>
                                      </p:cBhvr>
                                      <p:to>
                                        <p:strVal val="visible"/>
                                      </p:to>
                                    </p:set>
                                  </p:childTnLst>
                                </p:cTn>
                              </p:par>
                            </p:childTnLst>
                          </p:cTn>
                        </p:par>
                        <p:par>
                          <p:cTn fill="hold">
                            <p:stCondLst>
                              <p:cond delay="797"/>
                            </p:stCondLst>
                            <p:childTnLst>
                              <p:par>
                                <p:cTn fill="hold" nodeType="afterEffect" presetClass="entr" presetID="1" presetSubtype="0">
                                  <p:stCondLst>
                                    <p:cond delay="100"/>
                                  </p:stCondLst>
                                  <p:childTnLst>
                                    <p:set>
                                      <p:cBhvr>
                                        <p:cTn dur="1" fill="hold">
                                          <p:stCondLst>
                                            <p:cond delay="0"/>
                                          </p:stCondLst>
                                        </p:cTn>
                                        <p:tgtEl>
                                          <p:spTgt spid="1410"/>
                                        </p:tgtEl>
                                        <p:attrNameLst>
                                          <p:attrName>style.visibility</p:attrName>
                                        </p:attrNameLst>
                                      </p:cBhvr>
                                      <p:to>
                                        <p:strVal val="visible"/>
                                      </p:to>
                                    </p:set>
                                  </p:childTnLst>
                                </p:cTn>
                              </p:par>
                            </p:childTnLst>
                          </p:cTn>
                        </p:par>
                        <p:par>
                          <p:cTn fill="hold">
                            <p:stCondLst>
                              <p:cond delay="798"/>
                            </p:stCondLst>
                            <p:childTnLst>
                              <p:par>
                                <p:cTn fill="hold" nodeType="afterEffect" presetClass="entr" presetID="1" presetSubtype="0">
                                  <p:stCondLst>
                                    <p:cond delay="100"/>
                                  </p:stCondLst>
                                  <p:childTnLst>
                                    <p:set>
                                      <p:cBhvr>
                                        <p:cTn dur="1" fill="hold">
                                          <p:stCondLst>
                                            <p:cond delay="0"/>
                                          </p:stCondLst>
                                        </p:cTn>
                                        <p:tgtEl>
                                          <p:spTgt spid="1411"/>
                                        </p:tgtEl>
                                        <p:attrNameLst>
                                          <p:attrName>style.visibility</p:attrName>
                                        </p:attrNameLst>
                                      </p:cBhvr>
                                      <p:to>
                                        <p:strVal val="visible"/>
                                      </p:to>
                                    </p:set>
                                  </p:childTnLst>
                                </p:cTn>
                              </p:par>
                            </p:childTnLst>
                          </p:cTn>
                        </p:par>
                        <p:par>
                          <p:cTn fill="hold">
                            <p:stCondLst>
                              <p:cond delay="799"/>
                            </p:stCondLst>
                            <p:childTnLst>
                              <p:par>
                                <p:cTn fill="hold" nodeType="afterEffect" presetClass="entr" presetID="1" presetSubtype="0">
                                  <p:stCondLst>
                                    <p:cond delay="100"/>
                                  </p:stCondLst>
                                  <p:childTnLst>
                                    <p:set>
                                      <p:cBhvr>
                                        <p:cTn dur="1" fill="hold">
                                          <p:stCondLst>
                                            <p:cond delay="0"/>
                                          </p:stCondLst>
                                        </p:cTn>
                                        <p:tgtEl>
                                          <p:spTgt spid="1412"/>
                                        </p:tgtEl>
                                        <p:attrNameLst>
                                          <p:attrName>style.visibility</p:attrName>
                                        </p:attrNameLst>
                                      </p:cBhvr>
                                      <p:to>
                                        <p:strVal val="visible"/>
                                      </p:to>
                                    </p:set>
                                  </p:childTnLst>
                                </p:cTn>
                              </p:par>
                            </p:childTnLst>
                          </p:cTn>
                        </p:par>
                        <p:par>
                          <p:cTn fill="hold">
                            <p:stCondLst>
                              <p:cond delay="800"/>
                            </p:stCondLst>
                            <p:childTnLst>
                              <p:par>
                                <p:cTn fill="hold" nodeType="afterEffect" presetClass="entr" presetID="1" presetSubtype="0">
                                  <p:stCondLst>
                                    <p:cond delay="100"/>
                                  </p:stCondLst>
                                  <p:childTnLst>
                                    <p:set>
                                      <p:cBhvr>
                                        <p:cTn dur="1" fill="hold">
                                          <p:stCondLst>
                                            <p:cond delay="0"/>
                                          </p:stCondLst>
                                        </p:cTn>
                                        <p:tgtEl>
                                          <p:spTgt spid="1413"/>
                                        </p:tgtEl>
                                        <p:attrNameLst>
                                          <p:attrName>style.visibility</p:attrName>
                                        </p:attrNameLst>
                                      </p:cBhvr>
                                      <p:to>
                                        <p:strVal val="visible"/>
                                      </p:to>
                                    </p:set>
                                  </p:childTnLst>
                                </p:cTn>
                              </p:par>
                            </p:childTnLst>
                          </p:cTn>
                        </p:par>
                        <p:par>
                          <p:cTn fill="hold">
                            <p:stCondLst>
                              <p:cond delay="801"/>
                            </p:stCondLst>
                            <p:childTnLst>
                              <p:par>
                                <p:cTn fill="hold" nodeType="afterEffect" presetClass="entr" presetID="1" presetSubtype="0">
                                  <p:stCondLst>
                                    <p:cond delay="100"/>
                                  </p:stCondLst>
                                  <p:childTnLst>
                                    <p:set>
                                      <p:cBhvr>
                                        <p:cTn dur="1" fill="hold">
                                          <p:stCondLst>
                                            <p:cond delay="0"/>
                                          </p:stCondLst>
                                        </p:cTn>
                                        <p:tgtEl>
                                          <p:spTgt spid="1414"/>
                                        </p:tgtEl>
                                        <p:attrNameLst>
                                          <p:attrName>style.visibility</p:attrName>
                                        </p:attrNameLst>
                                      </p:cBhvr>
                                      <p:to>
                                        <p:strVal val="visible"/>
                                      </p:to>
                                    </p:set>
                                  </p:childTnLst>
                                </p:cTn>
                              </p:par>
                            </p:childTnLst>
                          </p:cTn>
                        </p:par>
                        <p:par>
                          <p:cTn fill="hold">
                            <p:stCondLst>
                              <p:cond delay="802"/>
                            </p:stCondLst>
                            <p:childTnLst>
                              <p:par>
                                <p:cTn fill="hold" nodeType="afterEffect" presetClass="entr" presetID="1" presetSubtype="0">
                                  <p:stCondLst>
                                    <p:cond delay="100"/>
                                  </p:stCondLst>
                                  <p:childTnLst>
                                    <p:set>
                                      <p:cBhvr>
                                        <p:cTn dur="1" fill="hold">
                                          <p:stCondLst>
                                            <p:cond delay="0"/>
                                          </p:stCondLst>
                                        </p:cTn>
                                        <p:tgtEl>
                                          <p:spTgt spid="1415"/>
                                        </p:tgtEl>
                                        <p:attrNameLst>
                                          <p:attrName>style.visibility</p:attrName>
                                        </p:attrNameLst>
                                      </p:cBhvr>
                                      <p:to>
                                        <p:strVal val="visible"/>
                                      </p:to>
                                    </p:set>
                                  </p:childTnLst>
                                </p:cTn>
                              </p:par>
                            </p:childTnLst>
                          </p:cTn>
                        </p:par>
                        <p:par>
                          <p:cTn fill="hold">
                            <p:stCondLst>
                              <p:cond delay="803"/>
                            </p:stCondLst>
                            <p:childTnLst>
                              <p:par>
                                <p:cTn fill="hold" nodeType="afterEffect" presetClass="entr" presetID="1" presetSubtype="0">
                                  <p:stCondLst>
                                    <p:cond delay="100"/>
                                  </p:stCondLst>
                                  <p:childTnLst>
                                    <p:set>
                                      <p:cBhvr>
                                        <p:cTn dur="1" fill="hold">
                                          <p:stCondLst>
                                            <p:cond delay="0"/>
                                          </p:stCondLst>
                                        </p:cTn>
                                        <p:tgtEl>
                                          <p:spTgt spid="1416"/>
                                        </p:tgtEl>
                                        <p:attrNameLst>
                                          <p:attrName>style.visibility</p:attrName>
                                        </p:attrNameLst>
                                      </p:cBhvr>
                                      <p:to>
                                        <p:strVal val="visible"/>
                                      </p:to>
                                    </p:set>
                                  </p:childTnLst>
                                </p:cTn>
                              </p:par>
                            </p:childTnLst>
                          </p:cTn>
                        </p:par>
                        <p:par>
                          <p:cTn fill="hold">
                            <p:stCondLst>
                              <p:cond delay="804"/>
                            </p:stCondLst>
                            <p:childTnLst>
                              <p:par>
                                <p:cTn fill="hold" nodeType="afterEffect" presetClass="entr" presetID="1" presetSubtype="0">
                                  <p:stCondLst>
                                    <p:cond delay="100"/>
                                  </p:stCondLst>
                                  <p:childTnLst>
                                    <p:set>
                                      <p:cBhvr>
                                        <p:cTn dur="1" fill="hold">
                                          <p:stCondLst>
                                            <p:cond delay="0"/>
                                          </p:stCondLst>
                                        </p:cTn>
                                        <p:tgtEl>
                                          <p:spTgt spid="1417"/>
                                        </p:tgtEl>
                                        <p:attrNameLst>
                                          <p:attrName>style.visibility</p:attrName>
                                        </p:attrNameLst>
                                      </p:cBhvr>
                                      <p:to>
                                        <p:strVal val="visible"/>
                                      </p:to>
                                    </p:set>
                                  </p:childTnLst>
                                </p:cTn>
                              </p:par>
                            </p:childTnLst>
                          </p:cTn>
                        </p:par>
                        <p:par>
                          <p:cTn fill="hold">
                            <p:stCondLst>
                              <p:cond delay="805"/>
                            </p:stCondLst>
                            <p:childTnLst>
                              <p:par>
                                <p:cTn fill="hold" nodeType="afterEffect" presetClass="entr" presetID="1" presetSubtype="0">
                                  <p:stCondLst>
                                    <p:cond delay="100"/>
                                  </p:stCondLst>
                                  <p:childTnLst>
                                    <p:set>
                                      <p:cBhvr>
                                        <p:cTn dur="1" fill="hold">
                                          <p:stCondLst>
                                            <p:cond delay="0"/>
                                          </p:stCondLst>
                                        </p:cTn>
                                        <p:tgtEl>
                                          <p:spTgt spid="1418"/>
                                        </p:tgtEl>
                                        <p:attrNameLst>
                                          <p:attrName>style.visibility</p:attrName>
                                        </p:attrNameLst>
                                      </p:cBhvr>
                                      <p:to>
                                        <p:strVal val="visible"/>
                                      </p:to>
                                    </p:set>
                                  </p:childTnLst>
                                </p:cTn>
                              </p:par>
                            </p:childTnLst>
                          </p:cTn>
                        </p:par>
                        <p:par>
                          <p:cTn fill="hold">
                            <p:stCondLst>
                              <p:cond delay="806"/>
                            </p:stCondLst>
                            <p:childTnLst>
                              <p:par>
                                <p:cTn fill="hold" nodeType="afterEffect" presetClass="entr" presetID="1" presetSubtype="0">
                                  <p:stCondLst>
                                    <p:cond delay="100"/>
                                  </p:stCondLst>
                                  <p:childTnLst>
                                    <p:set>
                                      <p:cBhvr>
                                        <p:cTn dur="1" fill="hold">
                                          <p:stCondLst>
                                            <p:cond delay="0"/>
                                          </p:stCondLst>
                                        </p:cTn>
                                        <p:tgtEl>
                                          <p:spTgt spid="1419"/>
                                        </p:tgtEl>
                                        <p:attrNameLst>
                                          <p:attrName>style.visibility</p:attrName>
                                        </p:attrNameLst>
                                      </p:cBhvr>
                                      <p:to>
                                        <p:strVal val="visible"/>
                                      </p:to>
                                    </p:set>
                                  </p:childTnLst>
                                </p:cTn>
                              </p:par>
                            </p:childTnLst>
                          </p:cTn>
                        </p:par>
                        <p:par>
                          <p:cTn fill="hold">
                            <p:stCondLst>
                              <p:cond delay="807"/>
                            </p:stCondLst>
                            <p:childTnLst>
                              <p:par>
                                <p:cTn fill="hold" nodeType="afterEffect" presetClass="entr" presetID="1" presetSubtype="0">
                                  <p:stCondLst>
                                    <p:cond delay="100"/>
                                  </p:stCondLst>
                                  <p:childTnLst>
                                    <p:set>
                                      <p:cBhvr>
                                        <p:cTn dur="1" fill="hold">
                                          <p:stCondLst>
                                            <p:cond delay="0"/>
                                          </p:stCondLst>
                                        </p:cTn>
                                        <p:tgtEl>
                                          <p:spTgt spid="1420"/>
                                        </p:tgtEl>
                                        <p:attrNameLst>
                                          <p:attrName>style.visibility</p:attrName>
                                        </p:attrNameLst>
                                      </p:cBhvr>
                                      <p:to>
                                        <p:strVal val="visible"/>
                                      </p:to>
                                    </p:set>
                                  </p:childTnLst>
                                </p:cTn>
                              </p:par>
                            </p:childTnLst>
                          </p:cTn>
                        </p:par>
                        <p:par>
                          <p:cTn fill="hold">
                            <p:stCondLst>
                              <p:cond delay="808"/>
                            </p:stCondLst>
                            <p:childTnLst>
                              <p:par>
                                <p:cTn fill="hold" nodeType="afterEffect" presetClass="entr" presetID="1" presetSubtype="0">
                                  <p:stCondLst>
                                    <p:cond delay="100"/>
                                  </p:stCondLst>
                                  <p:childTnLst>
                                    <p:set>
                                      <p:cBhvr>
                                        <p:cTn dur="1" fill="hold">
                                          <p:stCondLst>
                                            <p:cond delay="0"/>
                                          </p:stCondLst>
                                        </p:cTn>
                                        <p:tgtEl>
                                          <p:spTgt spid="1421"/>
                                        </p:tgtEl>
                                        <p:attrNameLst>
                                          <p:attrName>style.visibility</p:attrName>
                                        </p:attrNameLst>
                                      </p:cBhvr>
                                      <p:to>
                                        <p:strVal val="visible"/>
                                      </p:to>
                                    </p:set>
                                  </p:childTnLst>
                                </p:cTn>
                              </p:par>
                            </p:childTnLst>
                          </p:cTn>
                        </p:par>
                        <p:par>
                          <p:cTn fill="hold">
                            <p:stCondLst>
                              <p:cond delay="809"/>
                            </p:stCondLst>
                            <p:childTnLst>
                              <p:par>
                                <p:cTn fill="hold" nodeType="afterEffect" presetClass="entr" presetID="1" presetSubtype="0">
                                  <p:stCondLst>
                                    <p:cond delay="100"/>
                                  </p:stCondLst>
                                  <p:childTnLst>
                                    <p:set>
                                      <p:cBhvr>
                                        <p:cTn dur="1" fill="hold">
                                          <p:stCondLst>
                                            <p:cond delay="0"/>
                                          </p:stCondLst>
                                        </p:cTn>
                                        <p:tgtEl>
                                          <p:spTgt spid="1422"/>
                                        </p:tgtEl>
                                        <p:attrNameLst>
                                          <p:attrName>style.visibility</p:attrName>
                                        </p:attrNameLst>
                                      </p:cBhvr>
                                      <p:to>
                                        <p:strVal val="visible"/>
                                      </p:to>
                                    </p:set>
                                  </p:childTnLst>
                                </p:cTn>
                              </p:par>
                            </p:childTnLst>
                          </p:cTn>
                        </p:par>
                        <p:par>
                          <p:cTn fill="hold">
                            <p:stCondLst>
                              <p:cond delay="810"/>
                            </p:stCondLst>
                            <p:childTnLst>
                              <p:par>
                                <p:cTn fill="hold" nodeType="afterEffect" presetClass="entr" presetID="1" presetSubtype="0">
                                  <p:stCondLst>
                                    <p:cond delay="100"/>
                                  </p:stCondLst>
                                  <p:childTnLst>
                                    <p:set>
                                      <p:cBhvr>
                                        <p:cTn dur="1" fill="hold">
                                          <p:stCondLst>
                                            <p:cond delay="0"/>
                                          </p:stCondLst>
                                        </p:cTn>
                                        <p:tgtEl>
                                          <p:spTgt spid="1423"/>
                                        </p:tgtEl>
                                        <p:attrNameLst>
                                          <p:attrName>style.visibility</p:attrName>
                                        </p:attrNameLst>
                                      </p:cBhvr>
                                      <p:to>
                                        <p:strVal val="visible"/>
                                      </p:to>
                                    </p:set>
                                  </p:childTnLst>
                                </p:cTn>
                              </p:par>
                            </p:childTnLst>
                          </p:cTn>
                        </p:par>
                        <p:par>
                          <p:cTn fill="hold">
                            <p:stCondLst>
                              <p:cond delay="811"/>
                            </p:stCondLst>
                            <p:childTnLst>
                              <p:par>
                                <p:cTn fill="hold" nodeType="afterEffect" presetClass="entr" presetID="1" presetSubtype="0">
                                  <p:stCondLst>
                                    <p:cond delay="100"/>
                                  </p:stCondLst>
                                  <p:childTnLst>
                                    <p:set>
                                      <p:cBhvr>
                                        <p:cTn dur="1" fill="hold">
                                          <p:stCondLst>
                                            <p:cond delay="0"/>
                                          </p:stCondLst>
                                        </p:cTn>
                                        <p:tgtEl>
                                          <p:spTgt spid="1424"/>
                                        </p:tgtEl>
                                        <p:attrNameLst>
                                          <p:attrName>style.visibility</p:attrName>
                                        </p:attrNameLst>
                                      </p:cBhvr>
                                      <p:to>
                                        <p:strVal val="visible"/>
                                      </p:to>
                                    </p:set>
                                  </p:childTnLst>
                                </p:cTn>
                              </p:par>
                            </p:childTnLst>
                          </p:cTn>
                        </p:par>
                        <p:par>
                          <p:cTn fill="hold">
                            <p:stCondLst>
                              <p:cond delay="812"/>
                            </p:stCondLst>
                            <p:childTnLst>
                              <p:par>
                                <p:cTn fill="hold" nodeType="afterEffect" presetClass="entr" presetID="1" presetSubtype="0">
                                  <p:stCondLst>
                                    <p:cond delay="100"/>
                                  </p:stCondLst>
                                  <p:childTnLst>
                                    <p:set>
                                      <p:cBhvr>
                                        <p:cTn dur="1" fill="hold">
                                          <p:stCondLst>
                                            <p:cond delay="0"/>
                                          </p:stCondLst>
                                        </p:cTn>
                                        <p:tgtEl>
                                          <p:spTgt spid="1425"/>
                                        </p:tgtEl>
                                        <p:attrNameLst>
                                          <p:attrName>style.visibility</p:attrName>
                                        </p:attrNameLst>
                                      </p:cBhvr>
                                      <p:to>
                                        <p:strVal val="visible"/>
                                      </p:to>
                                    </p:set>
                                  </p:childTnLst>
                                </p:cTn>
                              </p:par>
                            </p:childTnLst>
                          </p:cTn>
                        </p:par>
                        <p:par>
                          <p:cTn fill="hold">
                            <p:stCondLst>
                              <p:cond delay="813"/>
                            </p:stCondLst>
                            <p:childTnLst>
                              <p:par>
                                <p:cTn fill="hold" nodeType="afterEffect" presetClass="entr" presetID="1" presetSubtype="0">
                                  <p:stCondLst>
                                    <p:cond delay="100"/>
                                  </p:stCondLst>
                                  <p:childTnLst>
                                    <p:set>
                                      <p:cBhvr>
                                        <p:cTn dur="1" fill="hold">
                                          <p:stCondLst>
                                            <p:cond delay="0"/>
                                          </p:stCondLst>
                                        </p:cTn>
                                        <p:tgtEl>
                                          <p:spTgt spid="1426"/>
                                        </p:tgtEl>
                                        <p:attrNameLst>
                                          <p:attrName>style.visibility</p:attrName>
                                        </p:attrNameLst>
                                      </p:cBhvr>
                                      <p:to>
                                        <p:strVal val="visible"/>
                                      </p:to>
                                    </p:set>
                                  </p:childTnLst>
                                </p:cTn>
                              </p:par>
                            </p:childTnLst>
                          </p:cTn>
                        </p:par>
                        <p:par>
                          <p:cTn fill="hold">
                            <p:stCondLst>
                              <p:cond delay="814"/>
                            </p:stCondLst>
                            <p:childTnLst>
                              <p:par>
                                <p:cTn fill="hold" nodeType="afterEffect" presetClass="entr" presetID="1" presetSubtype="0">
                                  <p:stCondLst>
                                    <p:cond delay="100"/>
                                  </p:stCondLst>
                                  <p:childTnLst>
                                    <p:set>
                                      <p:cBhvr>
                                        <p:cTn dur="1" fill="hold">
                                          <p:stCondLst>
                                            <p:cond delay="0"/>
                                          </p:stCondLst>
                                        </p:cTn>
                                        <p:tgtEl>
                                          <p:spTgt spid="1427"/>
                                        </p:tgtEl>
                                        <p:attrNameLst>
                                          <p:attrName>style.visibility</p:attrName>
                                        </p:attrNameLst>
                                      </p:cBhvr>
                                      <p:to>
                                        <p:strVal val="visible"/>
                                      </p:to>
                                    </p:set>
                                  </p:childTnLst>
                                </p:cTn>
                              </p:par>
                            </p:childTnLst>
                          </p:cTn>
                        </p:par>
                        <p:par>
                          <p:cTn fill="hold">
                            <p:stCondLst>
                              <p:cond delay="815"/>
                            </p:stCondLst>
                            <p:childTnLst>
                              <p:par>
                                <p:cTn fill="hold" nodeType="afterEffect" presetClass="entr" presetID="1" presetSubtype="0">
                                  <p:stCondLst>
                                    <p:cond delay="100"/>
                                  </p:stCondLst>
                                  <p:childTnLst>
                                    <p:set>
                                      <p:cBhvr>
                                        <p:cTn dur="1" fill="hold">
                                          <p:stCondLst>
                                            <p:cond delay="0"/>
                                          </p:stCondLst>
                                        </p:cTn>
                                        <p:tgtEl>
                                          <p:spTgt spid="1428"/>
                                        </p:tgtEl>
                                        <p:attrNameLst>
                                          <p:attrName>style.visibility</p:attrName>
                                        </p:attrNameLst>
                                      </p:cBhvr>
                                      <p:to>
                                        <p:strVal val="visible"/>
                                      </p:to>
                                    </p:set>
                                  </p:childTnLst>
                                </p:cTn>
                              </p:par>
                            </p:childTnLst>
                          </p:cTn>
                        </p:par>
                        <p:par>
                          <p:cTn fill="hold">
                            <p:stCondLst>
                              <p:cond delay="816"/>
                            </p:stCondLst>
                            <p:childTnLst>
                              <p:par>
                                <p:cTn fill="hold" nodeType="afterEffect" presetClass="entr" presetID="1" presetSubtype="0">
                                  <p:stCondLst>
                                    <p:cond delay="100"/>
                                  </p:stCondLst>
                                  <p:childTnLst>
                                    <p:set>
                                      <p:cBhvr>
                                        <p:cTn dur="1" fill="hold">
                                          <p:stCondLst>
                                            <p:cond delay="0"/>
                                          </p:stCondLst>
                                        </p:cTn>
                                        <p:tgtEl>
                                          <p:spTgt spid="1429"/>
                                        </p:tgtEl>
                                        <p:attrNameLst>
                                          <p:attrName>style.visibility</p:attrName>
                                        </p:attrNameLst>
                                      </p:cBhvr>
                                      <p:to>
                                        <p:strVal val="visible"/>
                                      </p:to>
                                    </p:set>
                                  </p:childTnLst>
                                </p:cTn>
                              </p:par>
                            </p:childTnLst>
                          </p:cTn>
                        </p:par>
                        <p:par>
                          <p:cTn fill="hold">
                            <p:stCondLst>
                              <p:cond delay="817"/>
                            </p:stCondLst>
                            <p:childTnLst>
                              <p:par>
                                <p:cTn fill="hold" nodeType="afterEffect" presetClass="entr" presetID="1" presetSubtype="0">
                                  <p:stCondLst>
                                    <p:cond delay="100"/>
                                  </p:stCondLst>
                                  <p:childTnLst>
                                    <p:set>
                                      <p:cBhvr>
                                        <p:cTn dur="1" fill="hold">
                                          <p:stCondLst>
                                            <p:cond delay="0"/>
                                          </p:stCondLst>
                                        </p:cTn>
                                        <p:tgtEl>
                                          <p:spTgt spid="1430"/>
                                        </p:tgtEl>
                                        <p:attrNameLst>
                                          <p:attrName>style.visibility</p:attrName>
                                        </p:attrNameLst>
                                      </p:cBhvr>
                                      <p:to>
                                        <p:strVal val="visible"/>
                                      </p:to>
                                    </p:set>
                                  </p:childTnLst>
                                </p:cTn>
                              </p:par>
                            </p:childTnLst>
                          </p:cTn>
                        </p:par>
                        <p:par>
                          <p:cTn fill="hold">
                            <p:stCondLst>
                              <p:cond delay="818"/>
                            </p:stCondLst>
                            <p:childTnLst>
                              <p:par>
                                <p:cTn fill="hold" nodeType="afterEffect" presetClass="entr" presetID="1" presetSubtype="0">
                                  <p:stCondLst>
                                    <p:cond delay="100"/>
                                  </p:stCondLst>
                                  <p:childTnLst>
                                    <p:set>
                                      <p:cBhvr>
                                        <p:cTn dur="1" fill="hold">
                                          <p:stCondLst>
                                            <p:cond delay="0"/>
                                          </p:stCondLst>
                                        </p:cTn>
                                        <p:tgtEl>
                                          <p:spTgt spid="1431"/>
                                        </p:tgtEl>
                                        <p:attrNameLst>
                                          <p:attrName>style.visibility</p:attrName>
                                        </p:attrNameLst>
                                      </p:cBhvr>
                                      <p:to>
                                        <p:strVal val="visible"/>
                                      </p:to>
                                    </p:set>
                                  </p:childTnLst>
                                </p:cTn>
                              </p:par>
                            </p:childTnLst>
                          </p:cTn>
                        </p:par>
                        <p:par>
                          <p:cTn fill="hold">
                            <p:stCondLst>
                              <p:cond delay="819"/>
                            </p:stCondLst>
                            <p:childTnLst>
                              <p:par>
                                <p:cTn fill="hold" nodeType="afterEffect" presetClass="entr" presetID="1" presetSubtype="0">
                                  <p:stCondLst>
                                    <p:cond delay="100"/>
                                  </p:stCondLst>
                                  <p:childTnLst>
                                    <p:set>
                                      <p:cBhvr>
                                        <p:cTn dur="1" fill="hold">
                                          <p:stCondLst>
                                            <p:cond delay="0"/>
                                          </p:stCondLst>
                                        </p:cTn>
                                        <p:tgtEl>
                                          <p:spTgt spid="1432"/>
                                        </p:tgtEl>
                                        <p:attrNameLst>
                                          <p:attrName>style.visibility</p:attrName>
                                        </p:attrNameLst>
                                      </p:cBhvr>
                                      <p:to>
                                        <p:strVal val="visible"/>
                                      </p:to>
                                    </p:set>
                                  </p:childTnLst>
                                </p:cTn>
                              </p:par>
                            </p:childTnLst>
                          </p:cTn>
                        </p:par>
                        <p:par>
                          <p:cTn fill="hold">
                            <p:stCondLst>
                              <p:cond delay="820"/>
                            </p:stCondLst>
                            <p:childTnLst>
                              <p:par>
                                <p:cTn fill="hold" nodeType="afterEffect" presetClass="entr" presetID="1" presetSubtype="0">
                                  <p:stCondLst>
                                    <p:cond delay="100"/>
                                  </p:stCondLst>
                                  <p:childTnLst>
                                    <p:set>
                                      <p:cBhvr>
                                        <p:cTn dur="1" fill="hold">
                                          <p:stCondLst>
                                            <p:cond delay="0"/>
                                          </p:stCondLst>
                                        </p:cTn>
                                        <p:tgtEl>
                                          <p:spTgt spid="1433"/>
                                        </p:tgtEl>
                                        <p:attrNameLst>
                                          <p:attrName>style.visibility</p:attrName>
                                        </p:attrNameLst>
                                      </p:cBhvr>
                                      <p:to>
                                        <p:strVal val="visible"/>
                                      </p:to>
                                    </p:set>
                                  </p:childTnLst>
                                </p:cTn>
                              </p:par>
                            </p:childTnLst>
                          </p:cTn>
                        </p:par>
                        <p:par>
                          <p:cTn fill="hold">
                            <p:stCondLst>
                              <p:cond delay="821"/>
                            </p:stCondLst>
                            <p:childTnLst>
                              <p:par>
                                <p:cTn fill="hold" nodeType="afterEffect" presetClass="entr" presetID="1" presetSubtype="0">
                                  <p:stCondLst>
                                    <p:cond delay="100"/>
                                  </p:stCondLst>
                                  <p:childTnLst>
                                    <p:set>
                                      <p:cBhvr>
                                        <p:cTn dur="1" fill="hold">
                                          <p:stCondLst>
                                            <p:cond delay="0"/>
                                          </p:stCondLst>
                                        </p:cTn>
                                        <p:tgtEl>
                                          <p:spTgt spid="1434"/>
                                        </p:tgtEl>
                                        <p:attrNameLst>
                                          <p:attrName>style.visibility</p:attrName>
                                        </p:attrNameLst>
                                      </p:cBhvr>
                                      <p:to>
                                        <p:strVal val="visible"/>
                                      </p:to>
                                    </p:set>
                                  </p:childTnLst>
                                </p:cTn>
                              </p:par>
                            </p:childTnLst>
                          </p:cTn>
                        </p:par>
                        <p:par>
                          <p:cTn fill="hold">
                            <p:stCondLst>
                              <p:cond delay="822"/>
                            </p:stCondLst>
                            <p:childTnLst>
                              <p:par>
                                <p:cTn fill="hold" nodeType="afterEffect" presetClass="entr" presetID="1" presetSubtype="0">
                                  <p:stCondLst>
                                    <p:cond delay="100"/>
                                  </p:stCondLst>
                                  <p:childTnLst>
                                    <p:set>
                                      <p:cBhvr>
                                        <p:cTn dur="1" fill="hold">
                                          <p:stCondLst>
                                            <p:cond delay="0"/>
                                          </p:stCondLst>
                                        </p:cTn>
                                        <p:tgtEl>
                                          <p:spTgt spid="1435"/>
                                        </p:tgtEl>
                                        <p:attrNameLst>
                                          <p:attrName>style.visibility</p:attrName>
                                        </p:attrNameLst>
                                      </p:cBhvr>
                                      <p:to>
                                        <p:strVal val="visible"/>
                                      </p:to>
                                    </p:set>
                                  </p:childTnLst>
                                </p:cTn>
                              </p:par>
                            </p:childTnLst>
                          </p:cTn>
                        </p:par>
                        <p:par>
                          <p:cTn fill="hold">
                            <p:stCondLst>
                              <p:cond delay="823"/>
                            </p:stCondLst>
                            <p:childTnLst>
                              <p:par>
                                <p:cTn fill="hold" nodeType="afterEffect" presetClass="entr" presetID="1" presetSubtype="0">
                                  <p:stCondLst>
                                    <p:cond delay="100"/>
                                  </p:stCondLst>
                                  <p:childTnLst>
                                    <p:set>
                                      <p:cBhvr>
                                        <p:cTn dur="1" fill="hold">
                                          <p:stCondLst>
                                            <p:cond delay="0"/>
                                          </p:stCondLst>
                                        </p:cTn>
                                        <p:tgtEl>
                                          <p:spTgt spid="1436"/>
                                        </p:tgtEl>
                                        <p:attrNameLst>
                                          <p:attrName>style.visibility</p:attrName>
                                        </p:attrNameLst>
                                      </p:cBhvr>
                                      <p:to>
                                        <p:strVal val="visible"/>
                                      </p:to>
                                    </p:set>
                                  </p:childTnLst>
                                </p:cTn>
                              </p:par>
                            </p:childTnLst>
                          </p:cTn>
                        </p:par>
                        <p:par>
                          <p:cTn fill="hold">
                            <p:stCondLst>
                              <p:cond delay="824"/>
                            </p:stCondLst>
                            <p:childTnLst>
                              <p:par>
                                <p:cTn fill="hold" nodeType="afterEffect" presetClass="entr" presetID="1" presetSubtype="0">
                                  <p:stCondLst>
                                    <p:cond delay="100"/>
                                  </p:stCondLst>
                                  <p:childTnLst>
                                    <p:set>
                                      <p:cBhvr>
                                        <p:cTn dur="1" fill="hold">
                                          <p:stCondLst>
                                            <p:cond delay="0"/>
                                          </p:stCondLst>
                                        </p:cTn>
                                        <p:tgtEl>
                                          <p:spTgt spid="1437"/>
                                        </p:tgtEl>
                                        <p:attrNameLst>
                                          <p:attrName>style.visibility</p:attrName>
                                        </p:attrNameLst>
                                      </p:cBhvr>
                                      <p:to>
                                        <p:strVal val="visible"/>
                                      </p:to>
                                    </p:set>
                                  </p:childTnLst>
                                </p:cTn>
                              </p:par>
                            </p:childTnLst>
                          </p:cTn>
                        </p:par>
                        <p:par>
                          <p:cTn fill="hold">
                            <p:stCondLst>
                              <p:cond delay="825"/>
                            </p:stCondLst>
                            <p:childTnLst>
                              <p:par>
                                <p:cTn fill="hold" nodeType="afterEffect" presetClass="entr" presetID="1" presetSubtype="0">
                                  <p:stCondLst>
                                    <p:cond delay="100"/>
                                  </p:stCondLst>
                                  <p:childTnLst>
                                    <p:set>
                                      <p:cBhvr>
                                        <p:cTn dur="1" fill="hold">
                                          <p:stCondLst>
                                            <p:cond delay="0"/>
                                          </p:stCondLst>
                                        </p:cTn>
                                        <p:tgtEl>
                                          <p:spTgt spid="1438"/>
                                        </p:tgtEl>
                                        <p:attrNameLst>
                                          <p:attrName>style.visibility</p:attrName>
                                        </p:attrNameLst>
                                      </p:cBhvr>
                                      <p:to>
                                        <p:strVal val="visible"/>
                                      </p:to>
                                    </p:set>
                                  </p:childTnLst>
                                </p:cTn>
                              </p:par>
                            </p:childTnLst>
                          </p:cTn>
                        </p:par>
                        <p:par>
                          <p:cTn fill="hold">
                            <p:stCondLst>
                              <p:cond delay="826"/>
                            </p:stCondLst>
                            <p:childTnLst>
                              <p:par>
                                <p:cTn fill="hold" nodeType="afterEffect" presetClass="entr" presetID="1" presetSubtype="0">
                                  <p:stCondLst>
                                    <p:cond delay="100"/>
                                  </p:stCondLst>
                                  <p:childTnLst>
                                    <p:set>
                                      <p:cBhvr>
                                        <p:cTn dur="1" fill="hold">
                                          <p:stCondLst>
                                            <p:cond delay="0"/>
                                          </p:stCondLst>
                                        </p:cTn>
                                        <p:tgtEl>
                                          <p:spTgt spid="1439"/>
                                        </p:tgtEl>
                                        <p:attrNameLst>
                                          <p:attrName>style.visibility</p:attrName>
                                        </p:attrNameLst>
                                      </p:cBhvr>
                                      <p:to>
                                        <p:strVal val="visible"/>
                                      </p:to>
                                    </p:set>
                                  </p:childTnLst>
                                </p:cTn>
                              </p:par>
                            </p:childTnLst>
                          </p:cTn>
                        </p:par>
                        <p:par>
                          <p:cTn fill="hold">
                            <p:stCondLst>
                              <p:cond delay="827"/>
                            </p:stCondLst>
                            <p:childTnLst>
                              <p:par>
                                <p:cTn fill="hold" nodeType="afterEffect" presetClass="entr" presetID="1" presetSubtype="0">
                                  <p:stCondLst>
                                    <p:cond delay="100"/>
                                  </p:stCondLst>
                                  <p:childTnLst>
                                    <p:set>
                                      <p:cBhvr>
                                        <p:cTn dur="1" fill="hold">
                                          <p:stCondLst>
                                            <p:cond delay="0"/>
                                          </p:stCondLst>
                                        </p:cTn>
                                        <p:tgtEl>
                                          <p:spTgt spid="1440"/>
                                        </p:tgtEl>
                                        <p:attrNameLst>
                                          <p:attrName>style.visibility</p:attrName>
                                        </p:attrNameLst>
                                      </p:cBhvr>
                                      <p:to>
                                        <p:strVal val="visible"/>
                                      </p:to>
                                    </p:set>
                                  </p:childTnLst>
                                </p:cTn>
                              </p:par>
                            </p:childTnLst>
                          </p:cTn>
                        </p:par>
                        <p:par>
                          <p:cTn fill="hold">
                            <p:stCondLst>
                              <p:cond delay="828"/>
                            </p:stCondLst>
                            <p:childTnLst>
                              <p:par>
                                <p:cTn fill="hold" nodeType="afterEffect" presetClass="entr" presetID="1" presetSubtype="0">
                                  <p:stCondLst>
                                    <p:cond delay="100"/>
                                  </p:stCondLst>
                                  <p:childTnLst>
                                    <p:set>
                                      <p:cBhvr>
                                        <p:cTn dur="1" fill="hold">
                                          <p:stCondLst>
                                            <p:cond delay="0"/>
                                          </p:stCondLst>
                                        </p:cTn>
                                        <p:tgtEl>
                                          <p:spTgt spid="1441"/>
                                        </p:tgtEl>
                                        <p:attrNameLst>
                                          <p:attrName>style.visibility</p:attrName>
                                        </p:attrNameLst>
                                      </p:cBhvr>
                                      <p:to>
                                        <p:strVal val="visible"/>
                                      </p:to>
                                    </p:set>
                                  </p:childTnLst>
                                </p:cTn>
                              </p:par>
                            </p:childTnLst>
                          </p:cTn>
                        </p:par>
                        <p:par>
                          <p:cTn fill="hold">
                            <p:stCondLst>
                              <p:cond delay="829"/>
                            </p:stCondLst>
                            <p:childTnLst>
                              <p:par>
                                <p:cTn fill="hold" nodeType="afterEffect" presetClass="entr" presetID="1" presetSubtype="0">
                                  <p:stCondLst>
                                    <p:cond delay="100"/>
                                  </p:stCondLst>
                                  <p:childTnLst>
                                    <p:set>
                                      <p:cBhvr>
                                        <p:cTn dur="1" fill="hold">
                                          <p:stCondLst>
                                            <p:cond delay="0"/>
                                          </p:stCondLst>
                                        </p:cTn>
                                        <p:tgtEl>
                                          <p:spTgt spid="1442"/>
                                        </p:tgtEl>
                                        <p:attrNameLst>
                                          <p:attrName>style.visibility</p:attrName>
                                        </p:attrNameLst>
                                      </p:cBhvr>
                                      <p:to>
                                        <p:strVal val="visible"/>
                                      </p:to>
                                    </p:set>
                                  </p:childTnLst>
                                </p:cTn>
                              </p:par>
                            </p:childTnLst>
                          </p:cTn>
                        </p:par>
                        <p:par>
                          <p:cTn fill="hold">
                            <p:stCondLst>
                              <p:cond delay="830"/>
                            </p:stCondLst>
                            <p:childTnLst>
                              <p:par>
                                <p:cTn fill="hold" nodeType="afterEffect" presetClass="entr" presetID="1" presetSubtype="0">
                                  <p:stCondLst>
                                    <p:cond delay="100"/>
                                  </p:stCondLst>
                                  <p:childTnLst>
                                    <p:set>
                                      <p:cBhvr>
                                        <p:cTn dur="1" fill="hold">
                                          <p:stCondLst>
                                            <p:cond delay="0"/>
                                          </p:stCondLst>
                                        </p:cTn>
                                        <p:tgtEl>
                                          <p:spTgt spid="1443"/>
                                        </p:tgtEl>
                                        <p:attrNameLst>
                                          <p:attrName>style.visibility</p:attrName>
                                        </p:attrNameLst>
                                      </p:cBhvr>
                                      <p:to>
                                        <p:strVal val="visible"/>
                                      </p:to>
                                    </p:set>
                                  </p:childTnLst>
                                </p:cTn>
                              </p:par>
                            </p:childTnLst>
                          </p:cTn>
                        </p:par>
                        <p:par>
                          <p:cTn fill="hold">
                            <p:stCondLst>
                              <p:cond delay="831"/>
                            </p:stCondLst>
                            <p:childTnLst>
                              <p:par>
                                <p:cTn fill="hold" nodeType="afterEffect" presetClass="entr" presetID="1" presetSubtype="0">
                                  <p:stCondLst>
                                    <p:cond delay="100"/>
                                  </p:stCondLst>
                                  <p:childTnLst>
                                    <p:set>
                                      <p:cBhvr>
                                        <p:cTn dur="1" fill="hold">
                                          <p:stCondLst>
                                            <p:cond delay="0"/>
                                          </p:stCondLst>
                                        </p:cTn>
                                        <p:tgtEl>
                                          <p:spTgt spid="1444"/>
                                        </p:tgtEl>
                                        <p:attrNameLst>
                                          <p:attrName>style.visibility</p:attrName>
                                        </p:attrNameLst>
                                      </p:cBhvr>
                                      <p:to>
                                        <p:strVal val="visible"/>
                                      </p:to>
                                    </p:set>
                                  </p:childTnLst>
                                </p:cTn>
                              </p:par>
                            </p:childTnLst>
                          </p:cTn>
                        </p:par>
                        <p:par>
                          <p:cTn fill="hold">
                            <p:stCondLst>
                              <p:cond delay="832"/>
                            </p:stCondLst>
                            <p:childTnLst>
                              <p:par>
                                <p:cTn fill="hold" nodeType="afterEffect" presetClass="entr" presetID="1" presetSubtype="0">
                                  <p:stCondLst>
                                    <p:cond delay="100"/>
                                  </p:stCondLst>
                                  <p:childTnLst>
                                    <p:set>
                                      <p:cBhvr>
                                        <p:cTn dur="1" fill="hold">
                                          <p:stCondLst>
                                            <p:cond delay="0"/>
                                          </p:stCondLst>
                                        </p:cTn>
                                        <p:tgtEl>
                                          <p:spTgt spid="1445"/>
                                        </p:tgtEl>
                                        <p:attrNameLst>
                                          <p:attrName>style.visibility</p:attrName>
                                        </p:attrNameLst>
                                      </p:cBhvr>
                                      <p:to>
                                        <p:strVal val="visible"/>
                                      </p:to>
                                    </p:set>
                                  </p:childTnLst>
                                </p:cTn>
                              </p:par>
                            </p:childTnLst>
                          </p:cTn>
                        </p:par>
                        <p:par>
                          <p:cTn fill="hold">
                            <p:stCondLst>
                              <p:cond delay="833"/>
                            </p:stCondLst>
                            <p:childTnLst>
                              <p:par>
                                <p:cTn fill="hold" nodeType="afterEffect" presetClass="entr" presetID="1" presetSubtype="0">
                                  <p:stCondLst>
                                    <p:cond delay="100"/>
                                  </p:stCondLst>
                                  <p:childTnLst>
                                    <p:set>
                                      <p:cBhvr>
                                        <p:cTn dur="1" fill="hold">
                                          <p:stCondLst>
                                            <p:cond delay="0"/>
                                          </p:stCondLst>
                                        </p:cTn>
                                        <p:tgtEl>
                                          <p:spTgt spid="1446"/>
                                        </p:tgtEl>
                                        <p:attrNameLst>
                                          <p:attrName>style.visibility</p:attrName>
                                        </p:attrNameLst>
                                      </p:cBhvr>
                                      <p:to>
                                        <p:strVal val="visible"/>
                                      </p:to>
                                    </p:set>
                                  </p:childTnLst>
                                </p:cTn>
                              </p:par>
                            </p:childTnLst>
                          </p:cTn>
                        </p:par>
                        <p:par>
                          <p:cTn fill="hold">
                            <p:stCondLst>
                              <p:cond delay="834"/>
                            </p:stCondLst>
                            <p:childTnLst>
                              <p:par>
                                <p:cTn fill="hold" nodeType="afterEffect" presetClass="entr" presetID="1" presetSubtype="0">
                                  <p:stCondLst>
                                    <p:cond delay="100"/>
                                  </p:stCondLst>
                                  <p:childTnLst>
                                    <p:set>
                                      <p:cBhvr>
                                        <p:cTn dur="1" fill="hold">
                                          <p:stCondLst>
                                            <p:cond delay="0"/>
                                          </p:stCondLst>
                                        </p:cTn>
                                        <p:tgtEl>
                                          <p:spTgt spid="1447"/>
                                        </p:tgtEl>
                                        <p:attrNameLst>
                                          <p:attrName>style.visibility</p:attrName>
                                        </p:attrNameLst>
                                      </p:cBhvr>
                                      <p:to>
                                        <p:strVal val="visible"/>
                                      </p:to>
                                    </p:set>
                                  </p:childTnLst>
                                </p:cTn>
                              </p:par>
                            </p:childTnLst>
                          </p:cTn>
                        </p:par>
                        <p:par>
                          <p:cTn fill="hold">
                            <p:stCondLst>
                              <p:cond delay="835"/>
                            </p:stCondLst>
                            <p:childTnLst>
                              <p:par>
                                <p:cTn fill="hold" nodeType="afterEffect" presetClass="entr" presetID="1" presetSubtype="0">
                                  <p:stCondLst>
                                    <p:cond delay="100"/>
                                  </p:stCondLst>
                                  <p:childTnLst>
                                    <p:set>
                                      <p:cBhvr>
                                        <p:cTn dur="1" fill="hold">
                                          <p:stCondLst>
                                            <p:cond delay="0"/>
                                          </p:stCondLst>
                                        </p:cTn>
                                        <p:tgtEl>
                                          <p:spTgt spid="1448"/>
                                        </p:tgtEl>
                                        <p:attrNameLst>
                                          <p:attrName>style.visibility</p:attrName>
                                        </p:attrNameLst>
                                      </p:cBhvr>
                                      <p:to>
                                        <p:strVal val="visible"/>
                                      </p:to>
                                    </p:set>
                                  </p:childTnLst>
                                </p:cTn>
                              </p:par>
                            </p:childTnLst>
                          </p:cTn>
                        </p:par>
                        <p:par>
                          <p:cTn fill="hold">
                            <p:stCondLst>
                              <p:cond delay="836"/>
                            </p:stCondLst>
                            <p:childTnLst>
                              <p:par>
                                <p:cTn fill="hold" nodeType="afterEffect" presetClass="entr" presetID="1" presetSubtype="0">
                                  <p:stCondLst>
                                    <p:cond delay="100"/>
                                  </p:stCondLst>
                                  <p:childTnLst>
                                    <p:set>
                                      <p:cBhvr>
                                        <p:cTn dur="1" fill="hold">
                                          <p:stCondLst>
                                            <p:cond delay="0"/>
                                          </p:stCondLst>
                                        </p:cTn>
                                        <p:tgtEl>
                                          <p:spTgt spid="1449"/>
                                        </p:tgtEl>
                                        <p:attrNameLst>
                                          <p:attrName>style.visibility</p:attrName>
                                        </p:attrNameLst>
                                      </p:cBhvr>
                                      <p:to>
                                        <p:strVal val="visible"/>
                                      </p:to>
                                    </p:set>
                                  </p:childTnLst>
                                </p:cTn>
                              </p:par>
                            </p:childTnLst>
                          </p:cTn>
                        </p:par>
                        <p:par>
                          <p:cTn fill="hold">
                            <p:stCondLst>
                              <p:cond delay="837"/>
                            </p:stCondLst>
                            <p:childTnLst>
                              <p:par>
                                <p:cTn fill="hold" nodeType="afterEffect" presetClass="entr" presetID="1" presetSubtype="0">
                                  <p:stCondLst>
                                    <p:cond delay="100"/>
                                  </p:stCondLst>
                                  <p:childTnLst>
                                    <p:set>
                                      <p:cBhvr>
                                        <p:cTn dur="1" fill="hold">
                                          <p:stCondLst>
                                            <p:cond delay="0"/>
                                          </p:stCondLst>
                                        </p:cTn>
                                        <p:tgtEl>
                                          <p:spTgt spid="1450"/>
                                        </p:tgtEl>
                                        <p:attrNameLst>
                                          <p:attrName>style.visibility</p:attrName>
                                        </p:attrNameLst>
                                      </p:cBhvr>
                                      <p:to>
                                        <p:strVal val="visible"/>
                                      </p:to>
                                    </p:set>
                                  </p:childTnLst>
                                </p:cTn>
                              </p:par>
                            </p:childTnLst>
                          </p:cTn>
                        </p:par>
                        <p:par>
                          <p:cTn fill="hold">
                            <p:stCondLst>
                              <p:cond delay="838"/>
                            </p:stCondLst>
                            <p:childTnLst>
                              <p:par>
                                <p:cTn fill="hold" nodeType="afterEffect" presetClass="entr" presetID="1" presetSubtype="0">
                                  <p:stCondLst>
                                    <p:cond delay="100"/>
                                  </p:stCondLst>
                                  <p:childTnLst>
                                    <p:set>
                                      <p:cBhvr>
                                        <p:cTn dur="1" fill="hold">
                                          <p:stCondLst>
                                            <p:cond delay="0"/>
                                          </p:stCondLst>
                                        </p:cTn>
                                        <p:tgtEl>
                                          <p:spTgt spid="1451"/>
                                        </p:tgtEl>
                                        <p:attrNameLst>
                                          <p:attrName>style.visibility</p:attrName>
                                        </p:attrNameLst>
                                      </p:cBhvr>
                                      <p:to>
                                        <p:strVal val="visible"/>
                                      </p:to>
                                    </p:set>
                                  </p:childTnLst>
                                </p:cTn>
                              </p:par>
                            </p:childTnLst>
                          </p:cTn>
                        </p:par>
                        <p:par>
                          <p:cTn fill="hold">
                            <p:stCondLst>
                              <p:cond delay="839"/>
                            </p:stCondLst>
                            <p:childTnLst>
                              <p:par>
                                <p:cTn fill="hold" nodeType="afterEffect" presetClass="entr" presetID="1" presetSubtype="0">
                                  <p:stCondLst>
                                    <p:cond delay="100"/>
                                  </p:stCondLst>
                                  <p:childTnLst>
                                    <p:set>
                                      <p:cBhvr>
                                        <p:cTn dur="1" fill="hold">
                                          <p:stCondLst>
                                            <p:cond delay="0"/>
                                          </p:stCondLst>
                                        </p:cTn>
                                        <p:tgtEl>
                                          <p:spTgt spid="1452"/>
                                        </p:tgtEl>
                                        <p:attrNameLst>
                                          <p:attrName>style.visibility</p:attrName>
                                        </p:attrNameLst>
                                      </p:cBhvr>
                                      <p:to>
                                        <p:strVal val="visible"/>
                                      </p:to>
                                    </p:set>
                                  </p:childTnLst>
                                </p:cTn>
                              </p:par>
                            </p:childTnLst>
                          </p:cTn>
                        </p:par>
                        <p:par>
                          <p:cTn fill="hold">
                            <p:stCondLst>
                              <p:cond delay="840"/>
                            </p:stCondLst>
                            <p:childTnLst>
                              <p:par>
                                <p:cTn fill="hold" nodeType="afterEffect" presetClass="entr" presetID="1" presetSubtype="0">
                                  <p:stCondLst>
                                    <p:cond delay="100"/>
                                  </p:stCondLst>
                                  <p:childTnLst>
                                    <p:set>
                                      <p:cBhvr>
                                        <p:cTn dur="1" fill="hold">
                                          <p:stCondLst>
                                            <p:cond delay="0"/>
                                          </p:stCondLst>
                                        </p:cTn>
                                        <p:tgtEl>
                                          <p:spTgt spid="1453"/>
                                        </p:tgtEl>
                                        <p:attrNameLst>
                                          <p:attrName>style.visibility</p:attrName>
                                        </p:attrNameLst>
                                      </p:cBhvr>
                                      <p:to>
                                        <p:strVal val="visible"/>
                                      </p:to>
                                    </p:set>
                                  </p:childTnLst>
                                </p:cTn>
                              </p:par>
                            </p:childTnLst>
                          </p:cTn>
                        </p:par>
                        <p:par>
                          <p:cTn fill="hold">
                            <p:stCondLst>
                              <p:cond delay="841"/>
                            </p:stCondLst>
                            <p:childTnLst>
                              <p:par>
                                <p:cTn fill="hold" nodeType="afterEffect" presetClass="entr" presetID="1" presetSubtype="0">
                                  <p:stCondLst>
                                    <p:cond delay="100"/>
                                  </p:stCondLst>
                                  <p:childTnLst>
                                    <p:set>
                                      <p:cBhvr>
                                        <p:cTn dur="1" fill="hold">
                                          <p:stCondLst>
                                            <p:cond delay="0"/>
                                          </p:stCondLst>
                                        </p:cTn>
                                        <p:tgtEl>
                                          <p:spTgt spid="1454"/>
                                        </p:tgtEl>
                                        <p:attrNameLst>
                                          <p:attrName>style.visibility</p:attrName>
                                        </p:attrNameLst>
                                      </p:cBhvr>
                                      <p:to>
                                        <p:strVal val="visible"/>
                                      </p:to>
                                    </p:set>
                                  </p:childTnLst>
                                </p:cTn>
                              </p:par>
                            </p:childTnLst>
                          </p:cTn>
                        </p:par>
                        <p:par>
                          <p:cTn fill="hold">
                            <p:stCondLst>
                              <p:cond delay="842"/>
                            </p:stCondLst>
                            <p:childTnLst>
                              <p:par>
                                <p:cTn fill="hold" nodeType="afterEffect" presetClass="entr" presetID="1" presetSubtype="0">
                                  <p:stCondLst>
                                    <p:cond delay="100"/>
                                  </p:stCondLst>
                                  <p:childTnLst>
                                    <p:set>
                                      <p:cBhvr>
                                        <p:cTn dur="1" fill="hold">
                                          <p:stCondLst>
                                            <p:cond delay="0"/>
                                          </p:stCondLst>
                                        </p:cTn>
                                        <p:tgtEl>
                                          <p:spTgt spid="1455"/>
                                        </p:tgtEl>
                                        <p:attrNameLst>
                                          <p:attrName>style.visibility</p:attrName>
                                        </p:attrNameLst>
                                      </p:cBhvr>
                                      <p:to>
                                        <p:strVal val="visible"/>
                                      </p:to>
                                    </p:set>
                                  </p:childTnLst>
                                </p:cTn>
                              </p:par>
                            </p:childTnLst>
                          </p:cTn>
                        </p:par>
                        <p:par>
                          <p:cTn fill="hold">
                            <p:stCondLst>
                              <p:cond delay="843"/>
                            </p:stCondLst>
                            <p:childTnLst>
                              <p:par>
                                <p:cTn fill="hold" nodeType="afterEffect" presetClass="entr" presetID="1" presetSubtype="0">
                                  <p:stCondLst>
                                    <p:cond delay="100"/>
                                  </p:stCondLst>
                                  <p:childTnLst>
                                    <p:set>
                                      <p:cBhvr>
                                        <p:cTn dur="1" fill="hold">
                                          <p:stCondLst>
                                            <p:cond delay="0"/>
                                          </p:stCondLst>
                                        </p:cTn>
                                        <p:tgtEl>
                                          <p:spTgt spid="1456"/>
                                        </p:tgtEl>
                                        <p:attrNameLst>
                                          <p:attrName>style.visibility</p:attrName>
                                        </p:attrNameLst>
                                      </p:cBhvr>
                                      <p:to>
                                        <p:strVal val="visible"/>
                                      </p:to>
                                    </p:set>
                                  </p:childTnLst>
                                </p:cTn>
                              </p:par>
                            </p:childTnLst>
                          </p:cTn>
                        </p:par>
                        <p:par>
                          <p:cTn fill="hold">
                            <p:stCondLst>
                              <p:cond delay="844"/>
                            </p:stCondLst>
                            <p:childTnLst>
                              <p:par>
                                <p:cTn fill="hold" nodeType="afterEffect" presetClass="entr" presetID="1" presetSubtype="0">
                                  <p:stCondLst>
                                    <p:cond delay="100"/>
                                  </p:stCondLst>
                                  <p:childTnLst>
                                    <p:set>
                                      <p:cBhvr>
                                        <p:cTn dur="1" fill="hold">
                                          <p:stCondLst>
                                            <p:cond delay="0"/>
                                          </p:stCondLst>
                                        </p:cTn>
                                        <p:tgtEl>
                                          <p:spTgt spid="1457"/>
                                        </p:tgtEl>
                                        <p:attrNameLst>
                                          <p:attrName>style.visibility</p:attrName>
                                        </p:attrNameLst>
                                      </p:cBhvr>
                                      <p:to>
                                        <p:strVal val="visible"/>
                                      </p:to>
                                    </p:set>
                                  </p:childTnLst>
                                </p:cTn>
                              </p:par>
                            </p:childTnLst>
                          </p:cTn>
                        </p:par>
                        <p:par>
                          <p:cTn fill="hold">
                            <p:stCondLst>
                              <p:cond delay="845"/>
                            </p:stCondLst>
                            <p:childTnLst>
                              <p:par>
                                <p:cTn fill="hold" nodeType="afterEffect" presetClass="entr" presetID="1" presetSubtype="0">
                                  <p:stCondLst>
                                    <p:cond delay="100"/>
                                  </p:stCondLst>
                                  <p:childTnLst>
                                    <p:set>
                                      <p:cBhvr>
                                        <p:cTn dur="1" fill="hold">
                                          <p:stCondLst>
                                            <p:cond delay="0"/>
                                          </p:stCondLst>
                                        </p:cTn>
                                        <p:tgtEl>
                                          <p:spTgt spid="1458"/>
                                        </p:tgtEl>
                                        <p:attrNameLst>
                                          <p:attrName>style.visibility</p:attrName>
                                        </p:attrNameLst>
                                      </p:cBhvr>
                                      <p:to>
                                        <p:strVal val="visible"/>
                                      </p:to>
                                    </p:set>
                                  </p:childTnLst>
                                </p:cTn>
                              </p:par>
                            </p:childTnLst>
                          </p:cTn>
                        </p:par>
                        <p:par>
                          <p:cTn fill="hold">
                            <p:stCondLst>
                              <p:cond delay="846"/>
                            </p:stCondLst>
                            <p:childTnLst>
                              <p:par>
                                <p:cTn fill="hold" nodeType="afterEffect" presetClass="entr" presetID="1" presetSubtype="0">
                                  <p:stCondLst>
                                    <p:cond delay="100"/>
                                  </p:stCondLst>
                                  <p:childTnLst>
                                    <p:set>
                                      <p:cBhvr>
                                        <p:cTn dur="1" fill="hold">
                                          <p:stCondLst>
                                            <p:cond delay="0"/>
                                          </p:stCondLst>
                                        </p:cTn>
                                        <p:tgtEl>
                                          <p:spTgt spid="1459"/>
                                        </p:tgtEl>
                                        <p:attrNameLst>
                                          <p:attrName>style.visibility</p:attrName>
                                        </p:attrNameLst>
                                      </p:cBhvr>
                                      <p:to>
                                        <p:strVal val="visible"/>
                                      </p:to>
                                    </p:set>
                                  </p:childTnLst>
                                </p:cTn>
                              </p:par>
                            </p:childTnLst>
                          </p:cTn>
                        </p:par>
                        <p:par>
                          <p:cTn fill="hold">
                            <p:stCondLst>
                              <p:cond delay="847"/>
                            </p:stCondLst>
                            <p:childTnLst>
                              <p:par>
                                <p:cTn fill="hold" nodeType="afterEffect" presetClass="entr" presetID="1" presetSubtype="0">
                                  <p:stCondLst>
                                    <p:cond delay="100"/>
                                  </p:stCondLst>
                                  <p:childTnLst>
                                    <p:set>
                                      <p:cBhvr>
                                        <p:cTn dur="1" fill="hold">
                                          <p:stCondLst>
                                            <p:cond delay="0"/>
                                          </p:stCondLst>
                                        </p:cTn>
                                        <p:tgtEl>
                                          <p:spTgt spid="1460"/>
                                        </p:tgtEl>
                                        <p:attrNameLst>
                                          <p:attrName>style.visibility</p:attrName>
                                        </p:attrNameLst>
                                      </p:cBhvr>
                                      <p:to>
                                        <p:strVal val="visible"/>
                                      </p:to>
                                    </p:set>
                                  </p:childTnLst>
                                </p:cTn>
                              </p:par>
                            </p:childTnLst>
                          </p:cTn>
                        </p:par>
                        <p:par>
                          <p:cTn fill="hold">
                            <p:stCondLst>
                              <p:cond delay="848"/>
                            </p:stCondLst>
                            <p:childTnLst>
                              <p:par>
                                <p:cTn fill="hold" nodeType="afterEffect" presetClass="entr" presetID="1" presetSubtype="0">
                                  <p:stCondLst>
                                    <p:cond delay="100"/>
                                  </p:stCondLst>
                                  <p:childTnLst>
                                    <p:set>
                                      <p:cBhvr>
                                        <p:cTn dur="1" fill="hold">
                                          <p:stCondLst>
                                            <p:cond delay="0"/>
                                          </p:stCondLst>
                                        </p:cTn>
                                        <p:tgtEl>
                                          <p:spTgt spid="1461"/>
                                        </p:tgtEl>
                                        <p:attrNameLst>
                                          <p:attrName>style.visibility</p:attrName>
                                        </p:attrNameLst>
                                      </p:cBhvr>
                                      <p:to>
                                        <p:strVal val="visible"/>
                                      </p:to>
                                    </p:set>
                                  </p:childTnLst>
                                </p:cTn>
                              </p:par>
                            </p:childTnLst>
                          </p:cTn>
                        </p:par>
                        <p:par>
                          <p:cTn fill="hold">
                            <p:stCondLst>
                              <p:cond delay="849"/>
                            </p:stCondLst>
                            <p:childTnLst>
                              <p:par>
                                <p:cTn fill="hold" nodeType="afterEffect" presetClass="entr" presetID="1" presetSubtype="0">
                                  <p:stCondLst>
                                    <p:cond delay="100"/>
                                  </p:stCondLst>
                                  <p:childTnLst>
                                    <p:set>
                                      <p:cBhvr>
                                        <p:cTn dur="1" fill="hold">
                                          <p:stCondLst>
                                            <p:cond delay="0"/>
                                          </p:stCondLst>
                                        </p:cTn>
                                        <p:tgtEl>
                                          <p:spTgt spid="1462"/>
                                        </p:tgtEl>
                                        <p:attrNameLst>
                                          <p:attrName>style.visibility</p:attrName>
                                        </p:attrNameLst>
                                      </p:cBhvr>
                                      <p:to>
                                        <p:strVal val="visible"/>
                                      </p:to>
                                    </p:set>
                                  </p:childTnLst>
                                </p:cTn>
                              </p:par>
                            </p:childTnLst>
                          </p:cTn>
                        </p:par>
                        <p:par>
                          <p:cTn fill="hold">
                            <p:stCondLst>
                              <p:cond delay="850"/>
                            </p:stCondLst>
                            <p:childTnLst>
                              <p:par>
                                <p:cTn fill="hold" nodeType="afterEffect" presetClass="entr" presetID="1" presetSubtype="0">
                                  <p:stCondLst>
                                    <p:cond delay="100"/>
                                  </p:stCondLst>
                                  <p:childTnLst>
                                    <p:set>
                                      <p:cBhvr>
                                        <p:cTn dur="1" fill="hold">
                                          <p:stCondLst>
                                            <p:cond delay="0"/>
                                          </p:stCondLst>
                                        </p:cTn>
                                        <p:tgtEl>
                                          <p:spTgt spid="1463"/>
                                        </p:tgtEl>
                                        <p:attrNameLst>
                                          <p:attrName>style.visibility</p:attrName>
                                        </p:attrNameLst>
                                      </p:cBhvr>
                                      <p:to>
                                        <p:strVal val="visible"/>
                                      </p:to>
                                    </p:set>
                                  </p:childTnLst>
                                </p:cTn>
                              </p:par>
                            </p:childTnLst>
                          </p:cTn>
                        </p:par>
                        <p:par>
                          <p:cTn fill="hold">
                            <p:stCondLst>
                              <p:cond delay="851"/>
                            </p:stCondLst>
                            <p:childTnLst>
                              <p:par>
                                <p:cTn fill="hold" nodeType="afterEffect" presetClass="entr" presetID="1" presetSubtype="0">
                                  <p:stCondLst>
                                    <p:cond delay="100"/>
                                  </p:stCondLst>
                                  <p:childTnLst>
                                    <p:set>
                                      <p:cBhvr>
                                        <p:cTn dur="1" fill="hold">
                                          <p:stCondLst>
                                            <p:cond delay="0"/>
                                          </p:stCondLst>
                                        </p:cTn>
                                        <p:tgtEl>
                                          <p:spTgt spid="1464"/>
                                        </p:tgtEl>
                                        <p:attrNameLst>
                                          <p:attrName>style.visibility</p:attrName>
                                        </p:attrNameLst>
                                      </p:cBhvr>
                                      <p:to>
                                        <p:strVal val="visible"/>
                                      </p:to>
                                    </p:set>
                                  </p:childTnLst>
                                </p:cTn>
                              </p:par>
                            </p:childTnLst>
                          </p:cTn>
                        </p:par>
                        <p:par>
                          <p:cTn fill="hold">
                            <p:stCondLst>
                              <p:cond delay="852"/>
                            </p:stCondLst>
                            <p:childTnLst>
                              <p:par>
                                <p:cTn fill="hold" nodeType="afterEffect" presetClass="entr" presetID="1" presetSubtype="0">
                                  <p:stCondLst>
                                    <p:cond delay="100"/>
                                  </p:stCondLst>
                                  <p:childTnLst>
                                    <p:set>
                                      <p:cBhvr>
                                        <p:cTn dur="1" fill="hold">
                                          <p:stCondLst>
                                            <p:cond delay="0"/>
                                          </p:stCondLst>
                                        </p:cTn>
                                        <p:tgtEl>
                                          <p:spTgt spid="1465"/>
                                        </p:tgtEl>
                                        <p:attrNameLst>
                                          <p:attrName>style.visibility</p:attrName>
                                        </p:attrNameLst>
                                      </p:cBhvr>
                                      <p:to>
                                        <p:strVal val="visible"/>
                                      </p:to>
                                    </p:set>
                                  </p:childTnLst>
                                </p:cTn>
                              </p:par>
                            </p:childTnLst>
                          </p:cTn>
                        </p:par>
                        <p:par>
                          <p:cTn fill="hold">
                            <p:stCondLst>
                              <p:cond delay="853"/>
                            </p:stCondLst>
                            <p:childTnLst>
                              <p:par>
                                <p:cTn fill="hold" nodeType="afterEffect" presetClass="entr" presetID="1" presetSubtype="0">
                                  <p:stCondLst>
                                    <p:cond delay="100"/>
                                  </p:stCondLst>
                                  <p:childTnLst>
                                    <p:set>
                                      <p:cBhvr>
                                        <p:cTn dur="1" fill="hold">
                                          <p:stCondLst>
                                            <p:cond delay="0"/>
                                          </p:stCondLst>
                                        </p:cTn>
                                        <p:tgtEl>
                                          <p:spTgt spid="1466"/>
                                        </p:tgtEl>
                                        <p:attrNameLst>
                                          <p:attrName>style.visibility</p:attrName>
                                        </p:attrNameLst>
                                      </p:cBhvr>
                                      <p:to>
                                        <p:strVal val="visible"/>
                                      </p:to>
                                    </p:set>
                                  </p:childTnLst>
                                </p:cTn>
                              </p:par>
                            </p:childTnLst>
                          </p:cTn>
                        </p:par>
                        <p:par>
                          <p:cTn fill="hold">
                            <p:stCondLst>
                              <p:cond delay="854"/>
                            </p:stCondLst>
                            <p:childTnLst>
                              <p:par>
                                <p:cTn fill="hold" nodeType="afterEffect" presetClass="entr" presetID="1" presetSubtype="0">
                                  <p:stCondLst>
                                    <p:cond delay="100"/>
                                  </p:stCondLst>
                                  <p:childTnLst>
                                    <p:set>
                                      <p:cBhvr>
                                        <p:cTn dur="1" fill="hold">
                                          <p:stCondLst>
                                            <p:cond delay="0"/>
                                          </p:stCondLst>
                                        </p:cTn>
                                        <p:tgtEl>
                                          <p:spTgt spid="1467"/>
                                        </p:tgtEl>
                                        <p:attrNameLst>
                                          <p:attrName>style.visibility</p:attrName>
                                        </p:attrNameLst>
                                      </p:cBhvr>
                                      <p:to>
                                        <p:strVal val="visible"/>
                                      </p:to>
                                    </p:set>
                                  </p:childTnLst>
                                </p:cTn>
                              </p:par>
                            </p:childTnLst>
                          </p:cTn>
                        </p:par>
                        <p:par>
                          <p:cTn fill="hold">
                            <p:stCondLst>
                              <p:cond delay="855"/>
                            </p:stCondLst>
                            <p:childTnLst>
                              <p:par>
                                <p:cTn fill="hold" nodeType="afterEffect" presetClass="entr" presetID="1" presetSubtype="0">
                                  <p:stCondLst>
                                    <p:cond delay="100"/>
                                  </p:stCondLst>
                                  <p:childTnLst>
                                    <p:set>
                                      <p:cBhvr>
                                        <p:cTn dur="1" fill="hold">
                                          <p:stCondLst>
                                            <p:cond delay="0"/>
                                          </p:stCondLst>
                                        </p:cTn>
                                        <p:tgtEl>
                                          <p:spTgt spid="1468"/>
                                        </p:tgtEl>
                                        <p:attrNameLst>
                                          <p:attrName>style.visibility</p:attrName>
                                        </p:attrNameLst>
                                      </p:cBhvr>
                                      <p:to>
                                        <p:strVal val="visible"/>
                                      </p:to>
                                    </p:set>
                                  </p:childTnLst>
                                </p:cTn>
                              </p:par>
                            </p:childTnLst>
                          </p:cTn>
                        </p:par>
                        <p:par>
                          <p:cTn fill="hold">
                            <p:stCondLst>
                              <p:cond delay="856"/>
                            </p:stCondLst>
                            <p:childTnLst>
                              <p:par>
                                <p:cTn fill="hold" nodeType="afterEffect" presetClass="entr" presetID="1" presetSubtype="0">
                                  <p:stCondLst>
                                    <p:cond delay="100"/>
                                  </p:stCondLst>
                                  <p:childTnLst>
                                    <p:set>
                                      <p:cBhvr>
                                        <p:cTn dur="1" fill="hold">
                                          <p:stCondLst>
                                            <p:cond delay="0"/>
                                          </p:stCondLst>
                                        </p:cTn>
                                        <p:tgtEl>
                                          <p:spTgt spid="1469"/>
                                        </p:tgtEl>
                                        <p:attrNameLst>
                                          <p:attrName>style.visibility</p:attrName>
                                        </p:attrNameLst>
                                      </p:cBhvr>
                                      <p:to>
                                        <p:strVal val="visible"/>
                                      </p:to>
                                    </p:set>
                                  </p:childTnLst>
                                </p:cTn>
                              </p:par>
                            </p:childTnLst>
                          </p:cTn>
                        </p:par>
                        <p:par>
                          <p:cTn fill="hold">
                            <p:stCondLst>
                              <p:cond delay="857"/>
                            </p:stCondLst>
                            <p:childTnLst>
                              <p:par>
                                <p:cTn fill="hold" nodeType="afterEffect" presetClass="entr" presetID="1" presetSubtype="0">
                                  <p:stCondLst>
                                    <p:cond delay="100"/>
                                  </p:stCondLst>
                                  <p:childTnLst>
                                    <p:set>
                                      <p:cBhvr>
                                        <p:cTn dur="1" fill="hold">
                                          <p:stCondLst>
                                            <p:cond delay="0"/>
                                          </p:stCondLst>
                                        </p:cTn>
                                        <p:tgtEl>
                                          <p:spTgt spid="1470"/>
                                        </p:tgtEl>
                                        <p:attrNameLst>
                                          <p:attrName>style.visibility</p:attrName>
                                        </p:attrNameLst>
                                      </p:cBhvr>
                                      <p:to>
                                        <p:strVal val="visible"/>
                                      </p:to>
                                    </p:set>
                                  </p:childTnLst>
                                </p:cTn>
                              </p:par>
                            </p:childTnLst>
                          </p:cTn>
                        </p:par>
                        <p:par>
                          <p:cTn fill="hold">
                            <p:stCondLst>
                              <p:cond delay="858"/>
                            </p:stCondLst>
                            <p:childTnLst>
                              <p:par>
                                <p:cTn fill="hold" nodeType="afterEffect" presetClass="entr" presetID="1" presetSubtype="0">
                                  <p:stCondLst>
                                    <p:cond delay="100"/>
                                  </p:stCondLst>
                                  <p:childTnLst>
                                    <p:set>
                                      <p:cBhvr>
                                        <p:cTn dur="1" fill="hold">
                                          <p:stCondLst>
                                            <p:cond delay="0"/>
                                          </p:stCondLst>
                                        </p:cTn>
                                        <p:tgtEl>
                                          <p:spTgt spid="1471"/>
                                        </p:tgtEl>
                                        <p:attrNameLst>
                                          <p:attrName>style.visibility</p:attrName>
                                        </p:attrNameLst>
                                      </p:cBhvr>
                                      <p:to>
                                        <p:strVal val="visible"/>
                                      </p:to>
                                    </p:set>
                                  </p:childTnLst>
                                </p:cTn>
                              </p:par>
                            </p:childTnLst>
                          </p:cTn>
                        </p:par>
                        <p:par>
                          <p:cTn fill="hold">
                            <p:stCondLst>
                              <p:cond delay="859"/>
                            </p:stCondLst>
                            <p:childTnLst>
                              <p:par>
                                <p:cTn fill="hold" nodeType="afterEffect" presetClass="entr" presetID="1" presetSubtype="0">
                                  <p:stCondLst>
                                    <p:cond delay="100"/>
                                  </p:stCondLst>
                                  <p:childTnLst>
                                    <p:set>
                                      <p:cBhvr>
                                        <p:cTn dur="1" fill="hold">
                                          <p:stCondLst>
                                            <p:cond delay="0"/>
                                          </p:stCondLst>
                                        </p:cTn>
                                        <p:tgtEl>
                                          <p:spTgt spid="1472"/>
                                        </p:tgtEl>
                                        <p:attrNameLst>
                                          <p:attrName>style.visibility</p:attrName>
                                        </p:attrNameLst>
                                      </p:cBhvr>
                                      <p:to>
                                        <p:strVal val="visible"/>
                                      </p:to>
                                    </p:set>
                                  </p:childTnLst>
                                </p:cTn>
                              </p:par>
                            </p:childTnLst>
                          </p:cTn>
                        </p:par>
                        <p:par>
                          <p:cTn fill="hold">
                            <p:stCondLst>
                              <p:cond delay="860"/>
                            </p:stCondLst>
                            <p:childTnLst>
                              <p:par>
                                <p:cTn fill="hold" nodeType="afterEffect" presetClass="entr" presetID="1" presetSubtype="0">
                                  <p:stCondLst>
                                    <p:cond delay="100"/>
                                  </p:stCondLst>
                                  <p:childTnLst>
                                    <p:set>
                                      <p:cBhvr>
                                        <p:cTn dur="1" fill="hold">
                                          <p:stCondLst>
                                            <p:cond delay="0"/>
                                          </p:stCondLst>
                                        </p:cTn>
                                        <p:tgtEl>
                                          <p:spTgt spid="1473"/>
                                        </p:tgtEl>
                                        <p:attrNameLst>
                                          <p:attrName>style.visibility</p:attrName>
                                        </p:attrNameLst>
                                      </p:cBhvr>
                                      <p:to>
                                        <p:strVal val="visible"/>
                                      </p:to>
                                    </p:set>
                                  </p:childTnLst>
                                </p:cTn>
                              </p:par>
                            </p:childTnLst>
                          </p:cTn>
                        </p:par>
                        <p:par>
                          <p:cTn fill="hold">
                            <p:stCondLst>
                              <p:cond delay="861"/>
                            </p:stCondLst>
                            <p:childTnLst>
                              <p:par>
                                <p:cTn fill="hold" nodeType="afterEffect" presetClass="entr" presetID="1" presetSubtype="0">
                                  <p:stCondLst>
                                    <p:cond delay="100"/>
                                  </p:stCondLst>
                                  <p:childTnLst>
                                    <p:set>
                                      <p:cBhvr>
                                        <p:cTn dur="1" fill="hold">
                                          <p:stCondLst>
                                            <p:cond delay="0"/>
                                          </p:stCondLst>
                                        </p:cTn>
                                        <p:tgtEl>
                                          <p:spTgt spid="1474"/>
                                        </p:tgtEl>
                                        <p:attrNameLst>
                                          <p:attrName>style.visibility</p:attrName>
                                        </p:attrNameLst>
                                      </p:cBhvr>
                                      <p:to>
                                        <p:strVal val="visible"/>
                                      </p:to>
                                    </p:set>
                                  </p:childTnLst>
                                </p:cTn>
                              </p:par>
                            </p:childTnLst>
                          </p:cTn>
                        </p:par>
                        <p:par>
                          <p:cTn fill="hold">
                            <p:stCondLst>
                              <p:cond delay="862"/>
                            </p:stCondLst>
                            <p:childTnLst>
                              <p:par>
                                <p:cTn fill="hold" nodeType="afterEffect" presetClass="entr" presetID="1" presetSubtype="0">
                                  <p:stCondLst>
                                    <p:cond delay="100"/>
                                  </p:stCondLst>
                                  <p:childTnLst>
                                    <p:set>
                                      <p:cBhvr>
                                        <p:cTn dur="1" fill="hold">
                                          <p:stCondLst>
                                            <p:cond delay="0"/>
                                          </p:stCondLst>
                                        </p:cTn>
                                        <p:tgtEl>
                                          <p:spTgt spid="1475"/>
                                        </p:tgtEl>
                                        <p:attrNameLst>
                                          <p:attrName>style.visibility</p:attrName>
                                        </p:attrNameLst>
                                      </p:cBhvr>
                                      <p:to>
                                        <p:strVal val="visible"/>
                                      </p:to>
                                    </p:set>
                                  </p:childTnLst>
                                </p:cTn>
                              </p:par>
                            </p:childTnLst>
                          </p:cTn>
                        </p:par>
                        <p:par>
                          <p:cTn fill="hold">
                            <p:stCondLst>
                              <p:cond delay="863"/>
                            </p:stCondLst>
                            <p:childTnLst>
                              <p:par>
                                <p:cTn fill="hold" nodeType="afterEffect" presetClass="entr" presetID="1" presetSubtype="0">
                                  <p:stCondLst>
                                    <p:cond delay="100"/>
                                  </p:stCondLst>
                                  <p:childTnLst>
                                    <p:set>
                                      <p:cBhvr>
                                        <p:cTn dur="1" fill="hold">
                                          <p:stCondLst>
                                            <p:cond delay="0"/>
                                          </p:stCondLst>
                                        </p:cTn>
                                        <p:tgtEl>
                                          <p:spTgt spid="1476"/>
                                        </p:tgtEl>
                                        <p:attrNameLst>
                                          <p:attrName>style.visibility</p:attrName>
                                        </p:attrNameLst>
                                      </p:cBhvr>
                                      <p:to>
                                        <p:strVal val="visible"/>
                                      </p:to>
                                    </p:set>
                                  </p:childTnLst>
                                </p:cTn>
                              </p:par>
                            </p:childTnLst>
                          </p:cTn>
                        </p:par>
                        <p:par>
                          <p:cTn fill="hold">
                            <p:stCondLst>
                              <p:cond delay="864"/>
                            </p:stCondLst>
                            <p:childTnLst>
                              <p:par>
                                <p:cTn fill="hold" nodeType="afterEffect" presetClass="entr" presetID="1" presetSubtype="0">
                                  <p:stCondLst>
                                    <p:cond delay="100"/>
                                  </p:stCondLst>
                                  <p:childTnLst>
                                    <p:set>
                                      <p:cBhvr>
                                        <p:cTn dur="1" fill="hold">
                                          <p:stCondLst>
                                            <p:cond delay="0"/>
                                          </p:stCondLst>
                                        </p:cTn>
                                        <p:tgtEl>
                                          <p:spTgt spid="1477"/>
                                        </p:tgtEl>
                                        <p:attrNameLst>
                                          <p:attrName>style.visibility</p:attrName>
                                        </p:attrNameLst>
                                      </p:cBhvr>
                                      <p:to>
                                        <p:strVal val="visible"/>
                                      </p:to>
                                    </p:set>
                                  </p:childTnLst>
                                </p:cTn>
                              </p:par>
                            </p:childTnLst>
                          </p:cTn>
                        </p:par>
                        <p:par>
                          <p:cTn fill="hold">
                            <p:stCondLst>
                              <p:cond delay="865"/>
                            </p:stCondLst>
                            <p:childTnLst>
                              <p:par>
                                <p:cTn fill="hold" nodeType="afterEffect" presetClass="entr" presetID="1" presetSubtype="0">
                                  <p:stCondLst>
                                    <p:cond delay="100"/>
                                  </p:stCondLst>
                                  <p:childTnLst>
                                    <p:set>
                                      <p:cBhvr>
                                        <p:cTn dur="1" fill="hold">
                                          <p:stCondLst>
                                            <p:cond delay="0"/>
                                          </p:stCondLst>
                                        </p:cTn>
                                        <p:tgtEl>
                                          <p:spTgt spid="1478"/>
                                        </p:tgtEl>
                                        <p:attrNameLst>
                                          <p:attrName>style.visibility</p:attrName>
                                        </p:attrNameLst>
                                      </p:cBhvr>
                                      <p:to>
                                        <p:strVal val="visible"/>
                                      </p:to>
                                    </p:set>
                                  </p:childTnLst>
                                </p:cTn>
                              </p:par>
                            </p:childTnLst>
                          </p:cTn>
                        </p:par>
                        <p:par>
                          <p:cTn fill="hold">
                            <p:stCondLst>
                              <p:cond delay="866"/>
                            </p:stCondLst>
                            <p:childTnLst>
                              <p:par>
                                <p:cTn fill="hold" nodeType="afterEffect" presetClass="entr" presetID="1" presetSubtype="0">
                                  <p:stCondLst>
                                    <p:cond delay="100"/>
                                  </p:stCondLst>
                                  <p:childTnLst>
                                    <p:set>
                                      <p:cBhvr>
                                        <p:cTn dur="1" fill="hold">
                                          <p:stCondLst>
                                            <p:cond delay="0"/>
                                          </p:stCondLst>
                                        </p:cTn>
                                        <p:tgtEl>
                                          <p:spTgt spid="1479"/>
                                        </p:tgtEl>
                                        <p:attrNameLst>
                                          <p:attrName>style.visibility</p:attrName>
                                        </p:attrNameLst>
                                      </p:cBhvr>
                                      <p:to>
                                        <p:strVal val="visible"/>
                                      </p:to>
                                    </p:set>
                                  </p:childTnLst>
                                </p:cTn>
                              </p:par>
                            </p:childTnLst>
                          </p:cTn>
                        </p:par>
                        <p:par>
                          <p:cTn fill="hold">
                            <p:stCondLst>
                              <p:cond delay="867"/>
                            </p:stCondLst>
                            <p:childTnLst>
                              <p:par>
                                <p:cTn fill="hold" nodeType="afterEffect" presetClass="entr" presetID="1" presetSubtype="0">
                                  <p:stCondLst>
                                    <p:cond delay="100"/>
                                  </p:stCondLst>
                                  <p:childTnLst>
                                    <p:set>
                                      <p:cBhvr>
                                        <p:cTn dur="1" fill="hold">
                                          <p:stCondLst>
                                            <p:cond delay="0"/>
                                          </p:stCondLst>
                                        </p:cTn>
                                        <p:tgtEl>
                                          <p:spTgt spid="1480"/>
                                        </p:tgtEl>
                                        <p:attrNameLst>
                                          <p:attrName>style.visibility</p:attrName>
                                        </p:attrNameLst>
                                      </p:cBhvr>
                                      <p:to>
                                        <p:strVal val="visible"/>
                                      </p:to>
                                    </p:set>
                                  </p:childTnLst>
                                </p:cTn>
                              </p:par>
                            </p:childTnLst>
                          </p:cTn>
                        </p:par>
                        <p:par>
                          <p:cTn fill="hold">
                            <p:stCondLst>
                              <p:cond delay="868"/>
                            </p:stCondLst>
                            <p:childTnLst>
                              <p:par>
                                <p:cTn fill="hold" nodeType="afterEffect" presetClass="entr" presetID="1" presetSubtype="0">
                                  <p:stCondLst>
                                    <p:cond delay="100"/>
                                  </p:stCondLst>
                                  <p:childTnLst>
                                    <p:set>
                                      <p:cBhvr>
                                        <p:cTn dur="1" fill="hold">
                                          <p:stCondLst>
                                            <p:cond delay="0"/>
                                          </p:stCondLst>
                                        </p:cTn>
                                        <p:tgtEl>
                                          <p:spTgt spid="1481"/>
                                        </p:tgtEl>
                                        <p:attrNameLst>
                                          <p:attrName>style.visibility</p:attrName>
                                        </p:attrNameLst>
                                      </p:cBhvr>
                                      <p:to>
                                        <p:strVal val="visible"/>
                                      </p:to>
                                    </p:set>
                                  </p:childTnLst>
                                </p:cTn>
                              </p:par>
                            </p:childTnLst>
                          </p:cTn>
                        </p:par>
                        <p:par>
                          <p:cTn fill="hold">
                            <p:stCondLst>
                              <p:cond delay="869"/>
                            </p:stCondLst>
                            <p:childTnLst>
                              <p:par>
                                <p:cTn fill="hold" nodeType="afterEffect" presetClass="entr" presetID="1" presetSubtype="0">
                                  <p:stCondLst>
                                    <p:cond delay="100"/>
                                  </p:stCondLst>
                                  <p:childTnLst>
                                    <p:set>
                                      <p:cBhvr>
                                        <p:cTn dur="1" fill="hold">
                                          <p:stCondLst>
                                            <p:cond delay="0"/>
                                          </p:stCondLst>
                                        </p:cTn>
                                        <p:tgtEl>
                                          <p:spTgt spid="1482"/>
                                        </p:tgtEl>
                                        <p:attrNameLst>
                                          <p:attrName>style.visibility</p:attrName>
                                        </p:attrNameLst>
                                      </p:cBhvr>
                                      <p:to>
                                        <p:strVal val="visible"/>
                                      </p:to>
                                    </p:set>
                                  </p:childTnLst>
                                </p:cTn>
                              </p:par>
                            </p:childTnLst>
                          </p:cTn>
                        </p:par>
                        <p:par>
                          <p:cTn fill="hold">
                            <p:stCondLst>
                              <p:cond delay="870"/>
                            </p:stCondLst>
                            <p:childTnLst>
                              <p:par>
                                <p:cTn fill="hold" nodeType="afterEffect" presetClass="entr" presetID="1" presetSubtype="0">
                                  <p:stCondLst>
                                    <p:cond delay="100"/>
                                  </p:stCondLst>
                                  <p:childTnLst>
                                    <p:set>
                                      <p:cBhvr>
                                        <p:cTn dur="1" fill="hold">
                                          <p:stCondLst>
                                            <p:cond delay="0"/>
                                          </p:stCondLst>
                                        </p:cTn>
                                        <p:tgtEl>
                                          <p:spTgt spid="1483"/>
                                        </p:tgtEl>
                                        <p:attrNameLst>
                                          <p:attrName>style.visibility</p:attrName>
                                        </p:attrNameLst>
                                      </p:cBhvr>
                                      <p:to>
                                        <p:strVal val="visible"/>
                                      </p:to>
                                    </p:set>
                                  </p:childTnLst>
                                </p:cTn>
                              </p:par>
                            </p:childTnLst>
                          </p:cTn>
                        </p:par>
                        <p:par>
                          <p:cTn fill="hold">
                            <p:stCondLst>
                              <p:cond delay="871"/>
                            </p:stCondLst>
                            <p:childTnLst>
                              <p:par>
                                <p:cTn fill="hold" nodeType="afterEffect" presetClass="entr" presetID="1" presetSubtype="0">
                                  <p:stCondLst>
                                    <p:cond delay="100"/>
                                  </p:stCondLst>
                                  <p:childTnLst>
                                    <p:set>
                                      <p:cBhvr>
                                        <p:cTn dur="1" fill="hold">
                                          <p:stCondLst>
                                            <p:cond delay="0"/>
                                          </p:stCondLst>
                                        </p:cTn>
                                        <p:tgtEl>
                                          <p:spTgt spid="1484"/>
                                        </p:tgtEl>
                                        <p:attrNameLst>
                                          <p:attrName>style.visibility</p:attrName>
                                        </p:attrNameLst>
                                      </p:cBhvr>
                                      <p:to>
                                        <p:strVal val="visible"/>
                                      </p:to>
                                    </p:set>
                                  </p:childTnLst>
                                </p:cTn>
                              </p:par>
                            </p:childTnLst>
                          </p:cTn>
                        </p:par>
                        <p:par>
                          <p:cTn fill="hold">
                            <p:stCondLst>
                              <p:cond delay="872"/>
                            </p:stCondLst>
                            <p:childTnLst>
                              <p:par>
                                <p:cTn fill="hold" nodeType="afterEffect" presetClass="entr" presetID="1" presetSubtype="0">
                                  <p:stCondLst>
                                    <p:cond delay="100"/>
                                  </p:stCondLst>
                                  <p:childTnLst>
                                    <p:set>
                                      <p:cBhvr>
                                        <p:cTn dur="1" fill="hold">
                                          <p:stCondLst>
                                            <p:cond delay="0"/>
                                          </p:stCondLst>
                                        </p:cTn>
                                        <p:tgtEl>
                                          <p:spTgt spid="1485"/>
                                        </p:tgtEl>
                                        <p:attrNameLst>
                                          <p:attrName>style.visibility</p:attrName>
                                        </p:attrNameLst>
                                      </p:cBhvr>
                                      <p:to>
                                        <p:strVal val="visible"/>
                                      </p:to>
                                    </p:set>
                                  </p:childTnLst>
                                </p:cTn>
                              </p:par>
                            </p:childTnLst>
                          </p:cTn>
                        </p:par>
                        <p:par>
                          <p:cTn fill="hold">
                            <p:stCondLst>
                              <p:cond delay="873"/>
                            </p:stCondLst>
                            <p:childTnLst>
                              <p:par>
                                <p:cTn fill="hold" nodeType="afterEffect" presetClass="entr" presetID="1" presetSubtype="0">
                                  <p:stCondLst>
                                    <p:cond delay="100"/>
                                  </p:stCondLst>
                                  <p:childTnLst>
                                    <p:set>
                                      <p:cBhvr>
                                        <p:cTn dur="1" fill="hold">
                                          <p:stCondLst>
                                            <p:cond delay="0"/>
                                          </p:stCondLst>
                                        </p:cTn>
                                        <p:tgtEl>
                                          <p:spTgt spid="1486"/>
                                        </p:tgtEl>
                                        <p:attrNameLst>
                                          <p:attrName>style.visibility</p:attrName>
                                        </p:attrNameLst>
                                      </p:cBhvr>
                                      <p:to>
                                        <p:strVal val="visible"/>
                                      </p:to>
                                    </p:set>
                                  </p:childTnLst>
                                </p:cTn>
                              </p:par>
                            </p:childTnLst>
                          </p:cTn>
                        </p:par>
                        <p:par>
                          <p:cTn fill="hold">
                            <p:stCondLst>
                              <p:cond delay="874"/>
                            </p:stCondLst>
                            <p:childTnLst>
                              <p:par>
                                <p:cTn fill="hold" nodeType="afterEffect" presetClass="entr" presetID="1" presetSubtype="0">
                                  <p:stCondLst>
                                    <p:cond delay="100"/>
                                  </p:stCondLst>
                                  <p:childTnLst>
                                    <p:set>
                                      <p:cBhvr>
                                        <p:cTn dur="1" fill="hold">
                                          <p:stCondLst>
                                            <p:cond delay="0"/>
                                          </p:stCondLst>
                                        </p:cTn>
                                        <p:tgtEl>
                                          <p:spTgt spid="1487"/>
                                        </p:tgtEl>
                                        <p:attrNameLst>
                                          <p:attrName>style.visibility</p:attrName>
                                        </p:attrNameLst>
                                      </p:cBhvr>
                                      <p:to>
                                        <p:strVal val="visible"/>
                                      </p:to>
                                    </p:set>
                                  </p:childTnLst>
                                </p:cTn>
                              </p:par>
                            </p:childTnLst>
                          </p:cTn>
                        </p:par>
                        <p:par>
                          <p:cTn fill="hold">
                            <p:stCondLst>
                              <p:cond delay="875"/>
                            </p:stCondLst>
                            <p:childTnLst>
                              <p:par>
                                <p:cTn fill="hold" nodeType="afterEffect" presetClass="entr" presetID="1" presetSubtype="0">
                                  <p:stCondLst>
                                    <p:cond delay="100"/>
                                  </p:stCondLst>
                                  <p:childTnLst>
                                    <p:set>
                                      <p:cBhvr>
                                        <p:cTn dur="1" fill="hold">
                                          <p:stCondLst>
                                            <p:cond delay="0"/>
                                          </p:stCondLst>
                                        </p:cTn>
                                        <p:tgtEl>
                                          <p:spTgt spid="1488"/>
                                        </p:tgtEl>
                                        <p:attrNameLst>
                                          <p:attrName>style.visibility</p:attrName>
                                        </p:attrNameLst>
                                      </p:cBhvr>
                                      <p:to>
                                        <p:strVal val="visible"/>
                                      </p:to>
                                    </p:set>
                                  </p:childTnLst>
                                </p:cTn>
                              </p:par>
                            </p:childTnLst>
                          </p:cTn>
                        </p:par>
                        <p:par>
                          <p:cTn fill="hold">
                            <p:stCondLst>
                              <p:cond delay="876"/>
                            </p:stCondLst>
                            <p:childTnLst>
                              <p:par>
                                <p:cTn fill="hold" nodeType="afterEffect" presetClass="entr" presetID="1" presetSubtype="0">
                                  <p:stCondLst>
                                    <p:cond delay="100"/>
                                  </p:stCondLst>
                                  <p:childTnLst>
                                    <p:set>
                                      <p:cBhvr>
                                        <p:cTn dur="1" fill="hold">
                                          <p:stCondLst>
                                            <p:cond delay="0"/>
                                          </p:stCondLst>
                                        </p:cTn>
                                        <p:tgtEl>
                                          <p:spTgt spid="1489"/>
                                        </p:tgtEl>
                                        <p:attrNameLst>
                                          <p:attrName>style.visibility</p:attrName>
                                        </p:attrNameLst>
                                      </p:cBhvr>
                                      <p:to>
                                        <p:strVal val="visible"/>
                                      </p:to>
                                    </p:set>
                                  </p:childTnLst>
                                </p:cTn>
                              </p:par>
                            </p:childTnLst>
                          </p:cTn>
                        </p:par>
                        <p:par>
                          <p:cTn fill="hold">
                            <p:stCondLst>
                              <p:cond delay="877"/>
                            </p:stCondLst>
                            <p:childTnLst>
                              <p:par>
                                <p:cTn fill="hold" nodeType="afterEffect" presetClass="entr" presetID="1" presetSubtype="0">
                                  <p:stCondLst>
                                    <p:cond delay="100"/>
                                  </p:stCondLst>
                                  <p:childTnLst>
                                    <p:set>
                                      <p:cBhvr>
                                        <p:cTn dur="1" fill="hold">
                                          <p:stCondLst>
                                            <p:cond delay="0"/>
                                          </p:stCondLst>
                                        </p:cTn>
                                        <p:tgtEl>
                                          <p:spTgt spid="1490"/>
                                        </p:tgtEl>
                                        <p:attrNameLst>
                                          <p:attrName>style.visibility</p:attrName>
                                        </p:attrNameLst>
                                      </p:cBhvr>
                                      <p:to>
                                        <p:strVal val="visible"/>
                                      </p:to>
                                    </p:set>
                                  </p:childTnLst>
                                </p:cTn>
                              </p:par>
                            </p:childTnLst>
                          </p:cTn>
                        </p:par>
                        <p:par>
                          <p:cTn fill="hold">
                            <p:stCondLst>
                              <p:cond delay="878"/>
                            </p:stCondLst>
                            <p:childTnLst>
                              <p:par>
                                <p:cTn fill="hold" nodeType="afterEffect" presetClass="entr" presetID="1" presetSubtype="0">
                                  <p:stCondLst>
                                    <p:cond delay="100"/>
                                  </p:stCondLst>
                                  <p:childTnLst>
                                    <p:set>
                                      <p:cBhvr>
                                        <p:cTn dur="1" fill="hold">
                                          <p:stCondLst>
                                            <p:cond delay="0"/>
                                          </p:stCondLst>
                                        </p:cTn>
                                        <p:tgtEl>
                                          <p:spTgt spid="1491"/>
                                        </p:tgtEl>
                                        <p:attrNameLst>
                                          <p:attrName>style.visibility</p:attrName>
                                        </p:attrNameLst>
                                      </p:cBhvr>
                                      <p:to>
                                        <p:strVal val="visible"/>
                                      </p:to>
                                    </p:set>
                                  </p:childTnLst>
                                </p:cTn>
                              </p:par>
                            </p:childTnLst>
                          </p:cTn>
                        </p:par>
                        <p:par>
                          <p:cTn fill="hold">
                            <p:stCondLst>
                              <p:cond delay="879"/>
                            </p:stCondLst>
                            <p:childTnLst>
                              <p:par>
                                <p:cTn fill="hold" nodeType="afterEffect" presetClass="entr" presetID="1" presetSubtype="0">
                                  <p:stCondLst>
                                    <p:cond delay="100"/>
                                  </p:stCondLst>
                                  <p:childTnLst>
                                    <p:set>
                                      <p:cBhvr>
                                        <p:cTn dur="1" fill="hold">
                                          <p:stCondLst>
                                            <p:cond delay="0"/>
                                          </p:stCondLst>
                                        </p:cTn>
                                        <p:tgtEl>
                                          <p:spTgt spid="1492"/>
                                        </p:tgtEl>
                                        <p:attrNameLst>
                                          <p:attrName>style.visibility</p:attrName>
                                        </p:attrNameLst>
                                      </p:cBhvr>
                                      <p:to>
                                        <p:strVal val="visible"/>
                                      </p:to>
                                    </p:set>
                                  </p:childTnLst>
                                </p:cTn>
                              </p:par>
                            </p:childTnLst>
                          </p:cTn>
                        </p:par>
                        <p:par>
                          <p:cTn fill="hold">
                            <p:stCondLst>
                              <p:cond delay="880"/>
                            </p:stCondLst>
                            <p:childTnLst>
                              <p:par>
                                <p:cTn fill="hold" nodeType="afterEffect" presetClass="entr" presetID="1" presetSubtype="0">
                                  <p:stCondLst>
                                    <p:cond delay="100"/>
                                  </p:stCondLst>
                                  <p:childTnLst>
                                    <p:set>
                                      <p:cBhvr>
                                        <p:cTn dur="1" fill="hold">
                                          <p:stCondLst>
                                            <p:cond delay="0"/>
                                          </p:stCondLst>
                                        </p:cTn>
                                        <p:tgtEl>
                                          <p:spTgt spid="1493"/>
                                        </p:tgtEl>
                                        <p:attrNameLst>
                                          <p:attrName>style.visibility</p:attrName>
                                        </p:attrNameLst>
                                      </p:cBhvr>
                                      <p:to>
                                        <p:strVal val="visible"/>
                                      </p:to>
                                    </p:set>
                                  </p:childTnLst>
                                </p:cTn>
                              </p:par>
                            </p:childTnLst>
                          </p:cTn>
                        </p:par>
                        <p:par>
                          <p:cTn fill="hold">
                            <p:stCondLst>
                              <p:cond delay="881"/>
                            </p:stCondLst>
                            <p:childTnLst>
                              <p:par>
                                <p:cTn fill="hold" nodeType="afterEffect" presetClass="entr" presetID="1" presetSubtype="0">
                                  <p:stCondLst>
                                    <p:cond delay="100"/>
                                  </p:stCondLst>
                                  <p:childTnLst>
                                    <p:set>
                                      <p:cBhvr>
                                        <p:cTn dur="1" fill="hold">
                                          <p:stCondLst>
                                            <p:cond delay="0"/>
                                          </p:stCondLst>
                                        </p:cTn>
                                        <p:tgtEl>
                                          <p:spTgt spid="1494"/>
                                        </p:tgtEl>
                                        <p:attrNameLst>
                                          <p:attrName>style.visibility</p:attrName>
                                        </p:attrNameLst>
                                      </p:cBhvr>
                                      <p:to>
                                        <p:strVal val="visible"/>
                                      </p:to>
                                    </p:set>
                                  </p:childTnLst>
                                </p:cTn>
                              </p:par>
                            </p:childTnLst>
                          </p:cTn>
                        </p:par>
                        <p:par>
                          <p:cTn fill="hold">
                            <p:stCondLst>
                              <p:cond delay="882"/>
                            </p:stCondLst>
                            <p:childTnLst>
                              <p:par>
                                <p:cTn fill="hold" nodeType="afterEffect" presetClass="entr" presetID="1" presetSubtype="0">
                                  <p:stCondLst>
                                    <p:cond delay="100"/>
                                  </p:stCondLst>
                                  <p:childTnLst>
                                    <p:set>
                                      <p:cBhvr>
                                        <p:cTn dur="1" fill="hold">
                                          <p:stCondLst>
                                            <p:cond delay="0"/>
                                          </p:stCondLst>
                                        </p:cTn>
                                        <p:tgtEl>
                                          <p:spTgt spid="1495"/>
                                        </p:tgtEl>
                                        <p:attrNameLst>
                                          <p:attrName>style.visibility</p:attrName>
                                        </p:attrNameLst>
                                      </p:cBhvr>
                                      <p:to>
                                        <p:strVal val="visible"/>
                                      </p:to>
                                    </p:set>
                                  </p:childTnLst>
                                </p:cTn>
                              </p:par>
                            </p:childTnLst>
                          </p:cTn>
                        </p:par>
                        <p:par>
                          <p:cTn fill="hold">
                            <p:stCondLst>
                              <p:cond delay="883"/>
                            </p:stCondLst>
                            <p:childTnLst>
                              <p:par>
                                <p:cTn fill="hold" nodeType="afterEffect" presetClass="entr" presetID="1" presetSubtype="0">
                                  <p:stCondLst>
                                    <p:cond delay="100"/>
                                  </p:stCondLst>
                                  <p:childTnLst>
                                    <p:set>
                                      <p:cBhvr>
                                        <p:cTn dur="1" fill="hold">
                                          <p:stCondLst>
                                            <p:cond delay="0"/>
                                          </p:stCondLst>
                                        </p:cTn>
                                        <p:tgtEl>
                                          <p:spTgt spid="1496"/>
                                        </p:tgtEl>
                                        <p:attrNameLst>
                                          <p:attrName>style.visibility</p:attrName>
                                        </p:attrNameLst>
                                      </p:cBhvr>
                                      <p:to>
                                        <p:strVal val="visible"/>
                                      </p:to>
                                    </p:set>
                                  </p:childTnLst>
                                </p:cTn>
                              </p:par>
                            </p:childTnLst>
                          </p:cTn>
                        </p:par>
                        <p:par>
                          <p:cTn fill="hold">
                            <p:stCondLst>
                              <p:cond delay="884"/>
                            </p:stCondLst>
                            <p:childTnLst>
                              <p:par>
                                <p:cTn fill="hold" nodeType="afterEffect" presetClass="entr" presetID="1" presetSubtype="0">
                                  <p:stCondLst>
                                    <p:cond delay="100"/>
                                  </p:stCondLst>
                                  <p:childTnLst>
                                    <p:set>
                                      <p:cBhvr>
                                        <p:cTn dur="1" fill="hold">
                                          <p:stCondLst>
                                            <p:cond delay="0"/>
                                          </p:stCondLst>
                                        </p:cTn>
                                        <p:tgtEl>
                                          <p:spTgt spid="1497"/>
                                        </p:tgtEl>
                                        <p:attrNameLst>
                                          <p:attrName>style.visibility</p:attrName>
                                        </p:attrNameLst>
                                      </p:cBhvr>
                                      <p:to>
                                        <p:strVal val="visible"/>
                                      </p:to>
                                    </p:set>
                                  </p:childTnLst>
                                </p:cTn>
                              </p:par>
                            </p:childTnLst>
                          </p:cTn>
                        </p:par>
                        <p:par>
                          <p:cTn fill="hold">
                            <p:stCondLst>
                              <p:cond delay="885"/>
                            </p:stCondLst>
                            <p:childTnLst>
                              <p:par>
                                <p:cTn fill="hold" nodeType="afterEffect" presetClass="entr" presetID="1" presetSubtype="0">
                                  <p:stCondLst>
                                    <p:cond delay="100"/>
                                  </p:stCondLst>
                                  <p:childTnLst>
                                    <p:set>
                                      <p:cBhvr>
                                        <p:cTn dur="1" fill="hold">
                                          <p:stCondLst>
                                            <p:cond delay="0"/>
                                          </p:stCondLst>
                                        </p:cTn>
                                        <p:tgtEl>
                                          <p:spTgt spid="1498"/>
                                        </p:tgtEl>
                                        <p:attrNameLst>
                                          <p:attrName>style.visibility</p:attrName>
                                        </p:attrNameLst>
                                      </p:cBhvr>
                                      <p:to>
                                        <p:strVal val="visible"/>
                                      </p:to>
                                    </p:set>
                                  </p:childTnLst>
                                </p:cTn>
                              </p:par>
                            </p:childTnLst>
                          </p:cTn>
                        </p:par>
                        <p:par>
                          <p:cTn fill="hold">
                            <p:stCondLst>
                              <p:cond delay="886"/>
                            </p:stCondLst>
                            <p:childTnLst>
                              <p:par>
                                <p:cTn fill="hold" nodeType="afterEffect" presetClass="entr" presetID="1" presetSubtype="0">
                                  <p:stCondLst>
                                    <p:cond delay="100"/>
                                  </p:stCondLst>
                                  <p:childTnLst>
                                    <p:set>
                                      <p:cBhvr>
                                        <p:cTn dur="1" fill="hold">
                                          <p:stCondLst>
                                            <p:cond delay="0"/>
                                          </p:stCondLst>
                                        </p:cTn>
                                        <p:tgtEl>
                                          <p:spTgt spid="1499"/>
                                        </p:tgtEl>
                                        <p:attrNameLst>
                                          <p:attrName>style.visibility</p:attrName>
                                        </p:attrNameLst>
                                      </p:cBhvr>
                                      <p:to>
                                        <p:strVal val="visible"/>
                                      </p:to>
                                    </p:set>
                                  </p:childTnLst>
                                </p:cTn>
                              </p:par>
                            </p:childTnLst>
                          </p:cTn>
                        </p:par>
                        <p:par>
                          <p:cTn fill="hold">
                            <p:stCondLst>
                              <p:cond delay="887"/>
                            </p:stCondLst>
                            <p:childTnLst>
                              <p:par>
                                <p:cTn fill="hold" nodeType="afterEffect" presetClass="entr" presetID="1" presetSubtype="0">
                                  <p:stCondLst>
                                    <p:cond delay="100"/>
                                  </p:stCondLst>
                                  <p:childTnLst>
                                    <p:set>
                                      <p:cBhvr>
                                        <p:cTn dur="1" fill="hold">
                                          <p:stCondLst>
                                            <p:cond delay="0"/>
                                          </p:stCondLst>
                                        </p:cTn>
                                        <p:tgtEl>
                                          <p:spTgt spid="1500"/>
                                        </p:tgtEl>
                                        <p:attrNameLst>
                                          <p:attrName>style.visibility</p:attrName>
                                        </p:attrNameLst>
                                      </p:cBhvr>
                                      <p:to>
                                        <p:strVal val="visible"/>
                                      </p:to>
                                    </p:set>
                                  </p:childTnLst>
                                </p:cTn>
                              </p:par>
                            </p:childTnLst>
                          </p:cTn>
                        </p:par>
                        <p:par>
                          <p:cTn fill="hold">
                            <p:stCondLst>
                              <p:cond delay="888"/>
                            </p:stCondLst>
                            <p:childTnLst>
                              <p:par>
                                <p:cTn fill="hold" nodeType="afterEffect" presetClass="entr" presetID="1" presetSubtype="0">
                                  <p:stCondLst>
                                    <p:cond delay="100"/>
                                  </p:stCondLst>
                                  <p:childTnLst>
                                    <p:set>
                                      <p:cBhvr>
                                        <p:cTn dur="1" fill="hold">
                                          <p:stCondLst>
                                            <p:cond delay="0"/>
                                          </p:stCondLst>
                                        </p:cTn>
                                        <p:tgtEl>
                                          <p:spTgt spid="1501"/>
                                        </p:tgtEl>
                                        <p:attrNameLst>
                                          <p:attrName>style.visibility</p:attrName>
                                        </p:attrNameLst>
                                      </p:cBhvr>
                                      <p:to>
                                        <p:strVal val="visible"/>
                                      </p:to>
                                    </p:set>
                                  </p:childTnLst>
                                </p:cTn>
                              </p:par>
                            </p:childTnLst>
                          </p:cTn>
                        </p:par>
                        <p:par>
                          <p:cTn fill="hold">
                            <p:stCondLst>
                              <p:cond delay="889"/>
                            </p:stCondLst>
                            <p:childTnLst>
                              <p:par>
                                <p:cTn fill="hold" nodeType="afterEffect" presetClass="entr" presetID="1" presetSubtype="0">
                                  <p:stCondLst>
                                    <p:cond delay="100"/>
                                  </p:stCondLst>
                                  <p:childTnLst>
                                    <p:set>
                                      <p:cBhvr>
                                        <p:cTn dur="1" fill="hold">
                                          <p:stCondLst>
                                            <p:cond delay="0"/>
                                          </p:stCondLst>
                                        </p:cTn>
                                        <p:tgtEl>
                                          <p:spTgt spid="1502"/>
                                        </p:tgtEl>
                                        <p:attrNameLst>
                                          <p:attrName>style.visibility</p:attrName>
                                        </p:attrNameLst>
                                      </p:cBhvr>
                                      <p:to>
                                        <p:strVal val="visible"/>
                                      </p:to>
                                    </p:set>
                                  </p:childTnLst>
                                </p:cTn>
                              </p:par>
                            </p:childTnLst>
                          </p:cTn>
                        </p:par>
                        <p:par>
                          <p:cTn fill="hold">
                            <p:stCondLst>
                              <p:cond delay="890"/>
                            </p:stCondLst>
                            <p:childTnLst>
                              <p:par>
                                <p:cTn fill="hold" nodeType="afterEffect" presetClass="entr" presetID="1" presetSubtype="0">
                                  <p:stCondLst>
                                    <p:cond delay="100"/>
                                  </p:stCondLst>
                                  <p:childTnLst>
                                    <p:set>
                                      <p:cBhvr>
                                        <p:cTn dur="1" fill="hold">
                                          <p:stCondLst>
                                            <p:cond delay="0"/>
                                          </p:stCondLst>
                                        </p:cTn>
                                        <p:tgtEl>
                                          <p:spTgt spid="1503"/>
                                        </p:tgtEl>
                                        <p:attrNameLst>
                                          <p:attrName>style.visibility</p:attrName>
                                        </p:attrNameLst>
                                      </p:cBhvr>
                                      <p:to>
                                        <p:strVal val="visible"/>
                                      </p:to>
                                    </p:set>
                                  </p:childTnLst>
                                </p:cTn>
                              </p:par>
                            </p:childTnLst>
                          </p:cTn>
                        </p:par>
                        <p:par>
                          <p:cTn fill="hold">
                            <p:stCondLst>
                              <p:cond delay="891"/>
                            </p:stCondLst>
                            <p:childTnLst>
                              <p:par>
                                <p:cTn fill="hold" nodeType="afterEffect" presetClass="entr" presetID="1" presetSubtype="0">
                                  <p:stCondLst>
                                    <p:cond delay="100"/>
                                  </p:stCondLst>
                                  <p:childTnLst>
                                    <p:set>
                                      <p:cBhvr>
                                        <p:cTn dur="1" fill="hold">
                                          <p:stCondLst>
                                            <p:cond delay="0"/>
                                          </p:stCondLst>
                                        </p:cTn>
                                        <p:tgtEl>
                                          <p:spTgt spid="1504"/>
                                        </p:tgtEl>
                                        <p:attrNameLst>
                                          <p:attrName>style.visibility</p:attrName>
                                        </p:attrNameLst>
                                      </p:cBhvr>
                                      <p:to>
                                        <p:strVal val="visible"/>
                                      </p:to>
                                    </p:set>
                                  </p:childTnLst>
                                </p:cTn>
                              </p:par>
                            </p:childTnLst>
                          </p:cTn>
                        </p:par>
                        <p:par>
                          <p:cTn fill="hold">
                            <p:stCondLst>
                              <p:cond delay="892"/>
                            </p:stCondLst>
                            <p:childTnLst>
                              <p:par>
                                <p:cTn fill="hold" nodeType="afterEffect" presetClass="entr" presetID="1" presetSubtype="0">
                                  <p:stCondLst>
                                    <p:cond delay="100"/>
                                  </p:stCondLst>
                                  <p:childTnLst>
                                    <p:set>
                                      <p:cBhvr>
                                        <p:cTn dur="1" fill="hold">
                                          <p:stCondLst>
                                            <p:cond delay="0"/>
                                          </p:stCondLst>
                                        </p:cTn>
                                        <p:tgtEl>
                                          <p:spTgt spid="1505"/>
                                        </p:tgtEl>
                                        <p:attrNameLst>
                                          <p:attrName>style.visibility</p:attrName>
                                        </p:attrNameLst>
                                      </p:cBhvr>
                                      <p:to>
                                        <p:strVal val="visible"/>
                                      </p:to>
                                    </p:set>
                                  </p:childTnLst>
                                </p:cTn>
                              </p:par>
                            </p:childTnLst>
                          </p:cTn>
                        </p:par>
                        <p:par>
                          <p:cTn fill="hold">
                            <p:stCondLst>
                              <p:cond delay="893"/>
                            </p:stCondLst>
                            <p:childTnLst>
                              <p:par>
                                <p:cTn fill="hold" nodeType="afterEffect" presetClass="entr" presetID="1" presetSubtype="0">
                                  <p:stCondLst>
                                    <p:cond delay="100"/>
                                  </p:stCondLst>
                                  <p:childTnLst>
                                    <p:set>
                                      <p:cBhvr>
                                        <p:cTn dur="1" fill="hold">
                                          <p:stCondLst>
                                            <p:cond delay="0"/>
                                          </p:stCondLst>
                                        </p:cTn>
                                        <p:tgtEl>
                                          <p:spTgt spid="1506"/>
                                        </p:tgtEl>
                                        <p:attrNameLst>
                                          <p:attrName>style.visibility</p:attrName>
                                        </p:attrNameLst>
                                      </p:cBhvr>
                                      <p:to>
                                        <p:strVal val="visible"/>
                                      </p:to>
                                    </p:set>
                                  </p:childTnLst>
                                </p:cTn>
                              </p:par>
                            </p:childTnLst>
                          </p:cTn>
                        </p:par>
                        <p:par>
                          <p:cTn fill="hold">
                            <p:stCondLst>
                              <p:cond delay="894"/>
                            </p:stCondLst>
                            <p:childTnLst>
                              <p:par>
                                <p:cTn fill="hold" nodeType="afterEffect" presetClass="entr" presetID="1" presetSubtype="0">
                                  <p:stCondLst>
                                    <p:cond delay="100"/>
                                  </p:stCondLst>
                                  <p:childTnLst>
                                    <p:set>
                                      <p:cBhvr>
                                        <p:cTn dur="1" fill="hold">
                                          <p:stCondLst>
                                            <p:cond delay="0"/>
                                          </p:stCondLst>
                                        </p:cTn>
                                        <p:tgtEl>
                                          <p:spTgt spid="1507"/>
                                        </p:tgtEl>
                                        <p:attrNameLst>
                                          <p:attrName>style.visibility</p:attrName>
                                        </p:attrNameLst>
                                      </p:cBhvr>
                                      <p:to>
                                        <p:strVal val="visible"/>
                                      </p:to>
                                    </p:set>
                                  </p:childTnLst>
                                </p:cTn>
                              </p:par>
                            </p:childTnLst>
                          </p:cTn>
                        </p:par>
                        <p:par>
                          <p:cTn fill="hold">
                            <p:stCondLst>
                              <p:cond delay="895"/>
                            </p:stCondLst>
                            <p:childTnLst>
                              <p:par>
                                <p:cTn fill="hold" nodeType="afterEffect" presetClass="entr" presetID="1" presetSubtype="0">
                                  <p:stCondLst>
                                    <p:cond delay="100"/>
                                  </p:stCondLst>
                                  <p:childTnLst>
                                    <p:set>
                                      <p:cBhvr>
                                        <p:cTn dur="1" fill="hold">
                                          <p:stCondLst>
                                            <p:cond delay="0"/>
                                          </p:stCondLst>
                                        </p:cTn>
                                        <p:tgtEl>
                                          <p:spTgt spid="1508"/>
                                        </p:tgtEl>
                                        <p:attrNameLst>
                                          <p:attrName>style.visibility</p:attrName>
                                        </p:attrNameLst>
                                      </p:cBhvr>
                                      <p:to>
                                        <p:strVal val="visible"/>
                                      </p:to>
                                    </p:set>
                                  </p:childTnLst>
                                </p:cTn>
                              </p:par>
                            </p:childTnLst>
                          </p:cTn>
                        </p:par>
                        <p:par>
                          <p:cTn fill="hold">
                            <p:stCondLst>
                              <p:cond delay="896"/>
                            </p:stCondLst>
                            <p:childTnLst>
                              <p:par>
                                <p:cTn fill="hold" nodeType="afterEffect" presetClass="entr" presetID="1" presetSubtype="0">
                                  <p:stCondLst>
                                    <p:cond delay="100"/>
                                  </p:stCondLst>
                                  <p:childTnLst>
                                    <p:set>
                                      <p:cBhvr>
                                        <p:cTn dur="1" fill="hold">
                                          <p:stCondLst>
                                            <p:cond delay="0"/>
                                          </p:stCondLst>
                                        </p:cTn>
                                        <p:tgtEl>
                                          <p:spTgt spid="1509"/>
                                        </p:tgtEl>
                                        <p:attrNameLst>
                                          <p:attrName>style.visibility</p:attrName>
                                        </p:attrNameLst>
                                      </p:cBhvr>
                                      <p:to>
                                        <p:strVal val="visible"/>
                                      </p:to>
                                    </p:set>
                                  </p:childTnLst>
                                </p:cTn>
                              </p:par>
                            </p:childTnLst>
                          </p:cTn>
                        </p:par>
                        <p:par>
                          <p:cTn fill="hold">
                            <p:stCondLst>
                              <p:cond delay="897"/>
                            </p:stCondLst>
                            <p:childTnLst>
                              <p:par>
                                <p:cTn fill="hold" nodeType="afterEffect" presetClass="entr" presetID="1" presetSubtype="0">
                                  <p:stCondLst>
                                    <p:cond delay="100"/>
                                  </p:stCondLst>
                                  <p:childTnLst>
                                    <p:set>
                                      <p:cBhvr>
                                        <p:cTn dur="1" fill="hold">
                                          <p:stCondLst>
                                            <p:cond delay="0"/>
                                          </p:stCondLst>
                                        </p:cTn>
                                        <p:tgtEl>
                                          <p:spTgt spid="1510"/>
                                        </p:tgtEl>
                                        <p:attrNameLst>
                                          <p:attrName>style.visibility</p:attrName>
                                        </p:attrNameLst>
                                      </p:cBhvr>
                                      <p:to>
                                        <p:strVal val="visible"/>
                                      </p:to>
                                    </p:set>
                                  </p:childTnLst>
                                </p:cTn>
                              </p:par>
                            </p:childTnLst>
                          </p:cTn>
                        </p:par>
                        <p:par>
                          <p:cTn fill="hold">
                            <p:stCondLst>
                              <p:cond delay="898"/>
                            </p:stCondLst>
                            <p:childTnLst>
                              <p:par>
                                <p:cTn fill="hold" nodeType="afterEffect" presetClass="entr" presetID="1" presetSubtype="0">
                                  <p:stCondLst>
                                    <p:cond delay="100"/>
                                  </p:stCondLst>
                                  <p:childTnLst>
                                    <p:set>
                                      <p:cBhvr>
                                        <p:cTn dur="1" fill="hold">
                                          <p:stCondLst>
                                            <p:cond delay="0"/>
                                          </p:stCondLst>
                                        </p:cTn>
                                        <p:tgtEl>
                                          <p:spTgt spid="1511"/>
                                        </p:tgtEl>
                                        <p:attrNameLst>
                                          <p:attrName>style.visibility</p:attrName>
                                        </p:attrNameLst>
                                      </p:cBhvr>
                                      <p:to>
                                        <p:strVal val="visible"/>
                                      </p:to>
                                    </p:set>
                                  </p:childTnLst>
                                </p:cTn>
                              </p:par>
                            </p:childTnLst>
                          </p:cTn>
                        </p:par>
                        <p:par>
                          <p:cTn fill="hold">
                            <p:stCondLst>
                              <p:cond delay="899"/>
                            </p:stCondLst>
                            <p:childTnLst>
                              <p:par>
                                <p:cTn fill="hold" nodeType="afterEffect" presetClass="entr" presetID="1" presetSubtype="0">
                                  <p:stCondLst>
                                    <p:cond delay="100"/>
                                  </p:stCondLst>
                                  <p:childTnLst>
                                    <p:set>
                                      <p:cBhvr>
                                        <p:cTn dur="1" fill="hold">
                                          <p:stCondLst>
                                            <p:cond delay="0"/>
                                          </p:stCondLst>
                                        </p:cTn>
                                        <p:tgtEl>
                                          <p:spTgt spid="1512"/>
                                        </p:tgtEl>
                                        <p:attrNameLst>
                                          <p:attrName>style.visibility</p:attrName>
                                        </p:attrNameLst>
                                      </p:cBhvr>
                                      <p:to>
                                        <p:strVal val="visible"/>
                                      </p:to>
                                    </p:set>
                                  </p:childTnLst>
                                </p:cTn>
                              </p:par>
                            </p:childTnLst>
                          </p:cTn>
                        </p:par>
                        <p:par>
                          <p:cTn fill="hold">
                            <p:stCondLst>
                              <p:cond delay="900"/>
                            </p:stCondLst>
                            <p:childTnLst>
                              <p:par>
                                <p:cTn fill="hold" nodeType="afterEffect" presetClass="entr" presetID="1" presetSubtype="0">
                                  <p:stCondLst>
                                    <p:cond delay="100"/>
                                  </p:stCondLst>
                                  <p:childTnLst>
                                    <p:set>
                                      <p:cBhvr>
                                        <p:cTn dur="1" fill="hold">
                                          <p:stCondLst>
                                            <p:cond delay="0"/>
                                          </p:stCondLst>
                                        </p:cTn>
                                        <p:tgtEl>
                                          <p:spTgt spid="1513"/>
                                        </p:tgtEl>
                                        <p:attrNameLst>
                                          <p:attrName>style.visibility</p:attrName>
                                        </p:attrNameLst>
                                      </p:cBhvr>
                                      <p:to>
                                        <p:strVal val="visible"/>
                                      </p:to>
                                    </p:set>
                                  </p:childTnLst>
                                </p:cTn>
                              </p:par>
                            </p:childTnLst>
                          </p:cTn>
                        </p:par>
                        <p:par>
                          <p:cTn fill="hold">
                            <p:stCondLst>
                              <p:cond delay="901"/>
                            </p:stCondLst>
                            <p:childTnLst>
                              <p:par>
                                <p:cTn fill="hold" nodeType="afterEffect" presetClass="entr" presetID="1" presetSubtype="0">
                                  <p:stCondLst>
                                    <p:cond delay="100"/>
                                  </p:stCondLst>
                                  <p:childTnLst>
                                    <p:set>
                                      <p:cBhvr>
                                        <p:cTn dur="1" fill="hold">
                                          <p:stCondLst>
                                            <p:cond delay="0"/>
                                          </p:stCondLst>
                                        </p:cTn>
                                        <p:tgtEl>
                                          <p:spTgt spid="1514"/>
                                        </p:tgtEl>
                                        <p:attrNameLst>
                                          <p:attrName>style.visibility</p:attrName>
                                        </p:attrNameLst>
                                      </p:cBhvr>
                                      <p:to>
                                        <p:strVal val="visible"/>
                                      </p:to>
                                    </p:set>
                                  </p:childTnLst>
                                </p:cTn>
                              </p:par>
                            </p:childTnLst>
                          </p:cTn>
                        </p:par>
                        <p:par>
                          <p:cTn fill="hold">
                            <p:stCondLst>
                              <p:cond delay="902"/>
                            </p:stCondLst>
                            <p:childTnLst>
                              <p:par>
                                <p:cTn fill="hold" nodeType="afterEffect" presetClass="entr" presetID="1" presetSubtype="0">
                                  <p:stCondLst>
                                    <p:cond delay="100"/>
                                  </p:stCondLst>
                                  <p:childTnLst>
                                    <p:set>
                                      <p:cBhvr>
                                        <p:cTn dur="1" fill="hold">
                                          <p:stCondLst>
                                            <p:cond delay="0"/>
                                          </p:stCondLst>
                                        </p:cTn>
                                        <p:tgtEl>
                                          <p:spTgt spid="1515"/>
                                        </p:tgtEl>
                                        <p:attrNameLst>
                                          <p:attrName>style.visibility</p:attrName>
                                        </p:attrNameLst>
                                      </p:cBhvr>
                                      <p:to>
                                        <p:strVal val="visible"/>
                                      </p:to>
                                    </p:set>
                                  </p:childTnLst>
                                </p:cTn>
                              </p:par>
                            </p:childTnLst>
                          </p:cTn>
                        </p:par>
                        <p:par>
                          <p:cTn fill="hold">
                            <p:stCondLst>
                              <p:cond delay="903"/>
                            </p:stCondLst>
                            <p:childTnLst>
                              <p:par>
                                <p:cTn fill="hold" nodeType="afterEffect" presetClass="entr" presetID="1" presetSubtype="0">
                                  <p:stCondLst>
                                    <p:cond delay="100"/>
                                  </p:stCondLst>
                                  <p:childTnLst>
                                    <p:set>
                                      <p:cBhvr>
                                        <p:cTn dur="1" fill="hold">
                                          <p:stCondLst>
                                            <p:cond delay="0"/>
                                          </p:stCondLst>
                                        </p:cTn>
                                        <p:tgtEl>
                                          <p:spTgt spid="1516"/>
                                        </p:tgtEl>
                                        <p:attrNameLst>
                                          <p:attrName>style.visibility</p:attrName>
                                        </p:attrNameLst>
                                      </p:cBhvr>
                                      <p:to>
                                        <p:strVal val="visible"/>
                                      </p:to>
                                    </p:set>
                                  </p:childTnLst>
                                </p:cTn>
                              </p:par>
                            </p:childTnLst>
                          </p:cTn>
                        </p:par>
                        <p:par>
                          <p:cTn fill="hold">
                            <p:stCondLst>
                              <p:cond delay="904"/>
                            </p:stCondLst>
                            <p:childTnLst>
                              <p:par>
                                <p:cTn fill="hold" nodeType="afterEffect" presetClass="entr" presetID="1" presetSubtype="0">
                                  <p:stCondLst>
                                    <p:cond delay="100"/>
                                  </p:stCondLst>
                                  <p:childTnLst>
                                    <p:set>
                                      <p:cBhvr>
                                        <p:cTn dur="1" fill="hold">
                                          <p:stCondLst>
                                            <p:cond delay="0"/>
                                          </p:stCondLst>
                                        </p:cTn>
                                        <p:tgtEl>
                                          <p:spTgt spid="1517"/>
                                        </p:tgtEl>
                                        <p:attrNameLst>
                                          <p:attrName>style.visibility</p:attrName>
                                        </p:attrNameLst>
                                      </p:cBhvr>
                                      <p:to>
                                        <p:strVal val="visible"/>
                                      </p:to>
                                    </p:set>
                                  </p:childTnLst>
                                </p:cTn>
                              </p:par>
                            </p:childTnLst>
                          </p:cTn>
                        </p:par>
                        <p:par>
                          <p:cTn fill="hold">
                            <p:stCondLst>
                              <p:cond delay="905"/>
                            </p:stCondLst>
                            <p:childTnLst>
                              <p:par>
                                <p:cTn fill="hold" nodeType="afterEffect" presetClass="entr" presetID="1" presetSubtype="0">
                                  <p:stCondLst>
                                    <p:cond delay="100"/>
                                  </p:stCondLst>
                                  <p:childTnLst>
                                    <p:set>
                                      <p:cBhvr>
                                        <p:cTn dur="1" fill="hold">
                                          <p:stCondLst>
                                            <p:cond delay="0"/>
                                          </p:stCondLst>
                                        </p:cTn>
                                        <p:tgtEl>
                                          <p:spTgt spid="1518"/>
                                        </p:tgtEl>
                                        <p:attrNameLst>
                                          <p:attrName>style.visibility</p:attrName>
                                        </p:attrNameLst>
                                      </p:cBhvr>
                                      <p:to>
                                        <p:strVal val="visible"/>
                                      </p:to>
                                    </p:set>
                                  </p:childTnLst>
                                </p:cTn>
                              </p:par>
                            </p:childTnLst>
                          </p:cTn>
                        </p:par>
                        <p:par>
                          <p:cTn fill="hold">
                            <p:stCondLst>
                              <p:cond delay="906"/>
                            </p:stCondLst>
                            <p:childTnLst>
                              <p:par>
                                <p:cTn fill="hold" nodeType="afterEffect" presetClass="entr" presetID="1" presetSubtype="0">
                                  <p:stCondLst>
                                    <p:cond delay="100"/>
                                  </p:stCondLst>
                                  <p:childTnLst>
                                    <p:set>
                                      <p:cBhvr>
                                        <p:cTn dur="1" fill="hold">
                                          <p:stCondLst>
                                            <p:cond delay="0"/>
                                          </p:stCondLst>
                                        </p:cTn>
                                        <p:tgtEl>
                                          <p:spTgt spid="1519"/>
                                        </p:tgtEl>
                                        <p:attrNameLst>
                                          <p:attrName>style.visibility</p:attrName>
                                        </p:attrNameLst>
                                      </p:cBhvr>
                                      <p:to>
                                        <p:strVal val="visible"/>
                                      </p:to>
                                    </p:set>
                                  </p:childTnLst>
                                </p:cTn>
                              </p:par>
                            </p:childTnLst>
                          </p:cTn>
                        </p:par>
                        <p:par>
                          <p:cTn fill="hold">
                            <p:stCondLst>
                              <p:cond delay="907"/>
                            </p:stCondLst>
                            <p:childTnLst>
                              <p:par>
                                <p:cTn fill="hold" nodeType="afterEffect" presetClass="entr" presetID="1" presetSubtype="0">
                                  <p:stCondLst>
                                    <p:cond delay="100"/>
                                  </p:stCondLst>
                                  <p:childTnLst>
                                    <p:set>
                                      <p:cBhvr>
                                        <p:cTn dur="1" fill="hold">
                                          <p:stCondLst>
                                            <p:cond delay="0"/>
                                          </p:stCondLst>
                                        </p:cTn>
                                        <p:tgtEl>
                                          <p:spTgt spid="1520"/>
                                        </p:tgtEl>
                                        <p:attrNameLst>
                                          <p:attrName>style.visibility</p:attrName>
                                        </p:attrNameLst>
                                      </p:cBhvr>
                                      <p:to>
                                        <p:strVal val="visible"/>
                                      </p:to>
                                    </p:set>
                                  </p:childTnLst>
                                </p:cTn>
                              </p:par>
                            </p:childTnLst>
                          </p:cTn>
                        </p:par>
                        <p:par>
                          <p:cTn fill="hold">
                            <p:stCondLst>
                              <p:cond delay="908"/>
                            </p:stCondLst>
                            <p:childTnLst>
                              <p:par>
                                <p:cTn fill="hold" nodeType="afterEffect" presetClass="entr" presetID="1" presetSubtype="0">
                                  <p:stCondLst>
                                    <p:cond delay="100"/>
                                  </p:stCondLst>
                                  <p:childTnLst>
                                    <p:set>
                                      <p:cBhvr>
                                        <p:cTn dur="1" fill="hold">
                                          <p:stCondLst>
                                            <p:cond delay="0"/>
                                          </p:stCondLst>
                                        </p:cTn>
                                        <p:tgtEl>
                                          <p:spTgt spid="1521"/>
                                        </p:tgtEl>
                                        <p:attrNameLst>
                                          <p:attrName>style.visibility</p:attrName>
                                        </p:attrNameLst>
                                      </p:cBhvr>
                                      <p:to>
                                        <p:strVal val="visible"/>
                                      </p:to>
                                    </p:set>
                                  </p:childTnLst>
                                </p:cTn>
                              </p:par>
                            </p:childTnLst>
                          </p:cTn>
                        </p:par>
                        <p:par>
                          <p:cTn fill="hold">
                            <p:stCondLst>
                              <p:cond delay="909"/>
                            </p:stCondLst>
                            <p:childTnLst>
                              <p:par>
                                <p:cTn fill="hold" nodeType="afterEffect" presetClass="entr" presetID="1" presetSubtype="0">
                                  <p:stCondLst>
                                    <p:cond delay="100"/>
                                  </p:stCondLst>
                                  <p:childTnLst>
                                    <p:set>
                                      <p:cBhvr>
                                        <p:cTn dur="1" fill="hold">
                                          <p:stCondLst>
                                            <p:cond delay="0"/>
                                          </p:stCondLst>
                                        </p:cTn>
                                        <p:tgtEl>
                                          <p:spTgt spid="1522"/>
                                        </p:tgtEl>
                                        <p:attrNameLst>
                                          <p:attrName>style.visibility</p:attrName>
                                        </p:attrNameLst>
                                      </p:cBhvr>
                                      <p:to>
                                        <p:strVal val="visible"/>
                                      </p:to>
                                    </p:set>
                                  </p:childTnLst>
                                </p:cTn>
                              </p:par>
                            </p:childTnLst>
                          </p:cTn>
                        </p:par>
                        <p:par>
                          <p:cTn fill="hold">
                            <p:stCondLst>
                              <p:cond delay="910"/>
                            </p:stCondLst>
                            <p:childTnLst>
                              <p:par>
                                <p:cTn fill="hold" nodeType="afterEffect" presetClass="entr" presetID="1" presetSubtype="0">
                                  <p:stCondLst>
                                    <p:cond delay="100"/>
                                  </p:stCondLst>
                                  <p:childTnLst>
                                    <p:set>
                                      <p:cBhvr>
                                        <p:cTn dur="1" fill="hold">
                                          <p:stCondLst>
                                            <p:cond delay="0"/>
                                          </p:stCondLst>
                                        </p:cTn>
                                        <p:tgtEl>
                                          <p:spTgt spid="1523"/>
                                        </p:tgtEl>
                                        <p:attrNameLst>
                                          <p:attrName>style.visibility</p:attrName>
                                        </p:attrNameLst>
                                      </p:cBhvr>
                                      <p:to>
                                        <p:strVal val="visible"/>
                                      </p:to>
                                    </p:set>
                                  </p:childTnLst>
                                </p:cTn>
                              </p:par>
                            </p:childTnLst>
                          </p:cTn>
                        </p:par>
                        <p:par>
                          <p:cTn fill="hold">
                            <p:stCondLst>
                              <p:cond delay="911"/>
                            </p:stCondLst>
                            <p:childTnLst>
                              <p:par>
                                <p:cTn fill="hold" nodeType="afterEffect" presetClass="entr" presetID="1" presetSubtype="0">
                                  <p:stCondLst>
                                    <p:cond delay="100"/>
                                  </p:stCondLst>
                                  <p:childTnLst>
                                    <p:set>
                                      <p:cBhvr>
                                        <p:cTn dur="1" fill="hold">
                                          <p:stCondLst>
                                            <p:cond delay="0"/>
                                          </p:stCondLst>
                                        </p:cTn>
                                        <p:tgtEl>
                                          <p:spTgt spid="1524"/>
                                        </p:tgtEl>
                                        <p:attrNameLst>
                                          <p:attrName>style.visibility</p:attrName>
                                        </p:attrNameLst>
                                      </p:cBhvr>
                                      <p:to>
                                        <p:strVal val="visible"/>
                                      </p:to>
                                    </p:set>
                                  </p:childTnLst>
                                </p:cTn>
                              </p:par>
                            </p:childTnLst>
                          </p:cTn>
                        </p:par>
                        <p:par>
                          <p:cTn fill="hold">
                            <p:stCondLst>
                              <p:cond delay="912"/>
                            </p:stCondLst>
                            <p:childTnLst>
                              <p:par>
                                <p:cTn fill="hold" nodeType="afterEffect" presetClass="entr" presetID="1" presetSubtype="0">
                                  <p:stCondLst>
                                    <p:cond delay="100"/>
                                  </p:stCondLst>
                                  <p:childTnLst>
                                    <p:set>
                                      <p:cBhvr>
                                        <p:cTn dur="1" fill="hold">
                                          <p:stCondLst>
                                            <p:cond delay="0"/>
                                          </p:stCondLst>
                                        </p:cTn>
                                        <p:tgtEl>
                                          <p:spTgt spid="1525"/>
                                        </p:tgtEl>
                                        <p:attrNameLst>
                                          <p:attrName>style.visibility</p:attrName>
                                        </p:attrNameLst>
                                      </p:cBhvr>
                                      <p:to>
                                        <p:strVal val="visible"/>
                                      </p:to>
                                    </p:set>
                                  </p:childTnLst>
                                </p:cTn>
                              </p:par>
                            </p:childTnLst>
                          </p:cTn>
                        </p:par>
                        <p:par>
                          <p:cTn fill="hold">
                            <p:stCondLst>
                              <p:cond delay="913"/>
                            </p:stCondLst>
                            <p:childTnLst>
                              <p:par>
                                <p:cTn fill="hold" nodeType="afterEffect" presetClass="entr" presetID="1" presetSubtype="0">
                                  <p:stCondLst>
                                    <p:cond delay="100"/>
                                  </p:stCondLst>
                                  <p:childTnLst>
                                    <p:set>
                                      <p:cBhvr>
                                        <p:cTn dur="1" fill="hold">
                                          <p:stCondLst>
                                            <p:cond delay="0"/>
                                          </p:stCondLst>
                                        </p:cTn>
                                        <p:tgtEl>
                                          <p:spTgt spid="1526"/>
                                        </p:tgtEl>
                                        <p:attrNameLst>
                                          <p:attrName>style.visibility</p:attrName>
                                        </p:attrNameLst>
                                      </p:cBhvr>
                                      <p:to>
                                        <p:strVal val="visible"/>
                                      </p:to>
                                    </p:set>
                                  </p:childTnLst>
                                </p:cTn>
                              </p:par>
                            </p:childTnLst>
                          </p:cTn>
                        </p:par>
                        <p:par>
                          <p:cTn fill="hold">
                            <p:stCondLst>
                              <p:cond delay="914"/>
                            </p:stCondLst>
                            <p:childTnLst>
                              <p:par>
                                <p:cTn fill="hold" nodeType="afterEffect" presetClass="entr" presetID="1" presetSubtype="0">
                                  <p:stCondLst>
                                    <p:cond delay="100"/>
                                  </p:stCondLst>
                                  <p:childTnLst>
                                    <p:set>
                                      <p:cBhvr>
                                        <p:cTn dur="1" fill="hold">
                                          <p:stCondLst>
                                            <p:cond delay="0"/>
                                          </p:stCondLst>
                                        </p:cTn>
                                        <p:tgtEl>
                                          <p:spTgt spid="1527"/>
                                        </p:tgtEl>
                                        <p:attrNameLst>
                                          <p:attrName>style.visibility</p:attrName>
                                        </p:attrNameLst>
                                      </p:cBhvr>
                                      <p:to>
                                        <p:strVal val="visible"/>
                                      </p:to>
                                    </p:set>
                                  </p:childTnLst>
                                </p:cTn>
                              </p:par>
                            </p:childTnLst>
                          </p:cTn>
                        </p:par>
                        <p:par>
                          <p:cTn fill="hold">
                            <p:stCondLst>
                              <p:cond delay="915"/>
                            </p:stCondLst>
                            <p:childTnLst>
                              <p:par>
                                <p:cTn fill="hold" nodeType="afterEffect" presetClass="entr" presetID="1" presetSubtype="0">
                                  <p:stCondLst>
                                    <p:cond delay="100"/>
                                  </p:stCondLst>
                                  <p:childTnLst>
                                    <p:set>
                                      <p:cBhvr>
                                        <p:cTn dur="1" fill="hold">
                                          <p:stCondLst>
                                            <p:cond delay="0"/>
                                          </p:stCondLst>
                                        </p:cTn>
                                        <p:tgtEl>
                                          <p:spTgt spid="1528"/>
                                        </p:tgtEl>
                                        <p:attrNameLst>
                                          <p:attrName>style.visibility</p:attrName>
                                        </p:attrNameLst>
                                      </p:cBhvr>
                                      <p:to>
                                        <p:strVal val="visible"/>
                                      </p:to>
                                    </p:set>
                                  </p:childTnLst>
                                </p:cTn>
                              </p:par>
                            </p:childTnLst>
                          </p:cTn>
                        </p:par>
                        <p:par>
                          <p:cTn fill="hold">
                            <p:stCondLst>
                              <p:cond delay="916"/>
                            </p:stCondLst>
                            <p:childTnLst>
                              <p:par>
                                <p:cTn fill="hold" nodeType="afterEffect" presetClass="entr" presetID="1" presetSubtype="0">
                                  <p:stCondLst>
                                    <p:cond delay="100"/>
                                  </p:stCondLst>
                                  <p:childTnLst>
                                    <p:set>
                                      <p:cBhvr>
                                        <p:cTn dur="1" fill="hold">
                                          <p:stCondLst>
                                            <p:cond delay="0"/>
                                          </p:stCondLst>
                                        </p:cTn>
                                        <p:tgtEl>
                                          <p:spTgt spid="1529"/>
                                        </p:tgtEl>
                                        <p:attrNameLst>
                                          <p:attrName>style.visibility</p:attrName>
                                        </p:attrNameLst>
                                      </p:cBhvr>
                                      <p:to>
                                        <p:strVal val="visible"/>
                                      </p:to>
                                    </p:set>
                                  </p:childTnLst>
                                </p:cTn>
                              </p:par>
                            </p:childTnLst>
                          </p:cTn>
                        </p:par>
                        <p:par>
                          <p:cTn fill="hold">
                            <p:stCondLst>
                              <p:cond delay="917"/>
                            </p:stCondLst>
                            <p:childTnLst>
                              <p:par>
                                <p:cTn fill="hold" nodeType="afterEffect" presetClass="entr" presetID="1" presetSubtype="0">
                                  <p:stCondLst>
                                    <p:cond delay="100"/>
                                  </p:stCondLst>
                                  <p:childTnLst>
                                    <p:set>
                                      <p:cBhvr>
                                        <p:cTn dur="1" fill="hold">
                                          <p:stCondLst>
                                            <p:cond delay="0"/>
                                          </p:stCondLst>
                                        </p:cTn>
                                        <p:tgtEl>
                                          <p:spTgt spid="1530"/>
                                        </p:tgtEl>
                                        <p:attrNameLst>
                                          <p:attrName>style.visibility</p:attrName>
                                        </p:attrNameLst>
                                      </p:cBhvr>
                                      <p:to>
                                        <p:strVal val="visible"/>
                                      </p:to>
                                    </p:set>
                                  </p:childTnLst>
                                </p:cTn>
                              </p:par>
                            </p:childTnLst>
                          </p:cTn>
                        </p:par>
                        <p:par>
                          <p:cTn fill="hold">
                            <p:stCondLst>
                              <p:cond delay="918"/>
                            </p:stCondLst>
                            <p:childTnLst>
                              <p:par>
                                <p:cTn fill="hold" nodeType="afterEffect" presetClass="entr" presetID="1" presetSubtype="0">
                                  <p:stCondLst>
                                    <p:cond delay="100"/>
                                  </p:stCondLst>
                                  <p:childTnLst>
                                    <p:set>
                                      <p:cBhvr>
                                        <p:cTn dur="1" fill="hold">
                                          <p:stCondLst>
                                            <p:cond delay="0"/>
                                          </p:stCondLst>
                                        </p:cTn>
                                        <p:tgtEl>
                                          <p:spTgt spid="1531"/>
                                        </p:tgtEl>
                                        <p:attrNameLst>
                                          <p:attrName>style.visibility</p:attrName>
                                        </p:attrNameLst>
                                      </p:cBhvr>
                                      <p:to>
                                        <p:strVal val="visible"/>
                                      </p:to>
                                    </p:set>
                                  </p:childTnLst>
                                </p:cTn>
                              </p:par>
                            </p:childTnLst>
                          </p:cTn>
                        </p:par>
                        <p:par>
                          <p:cTn fill="hold">
                            <p:stCondLst>
                              <p:cond delay="919"/>
                            </p:stCondLst>
                            <p:childTnLst>
                              <p:par>
                                <p:cTn fill="hold" nodeType="afterEffect" presetClass="entr" presetID="1" presetSubtype="0">
                                  <p:stCondLst>
                                    <p:cond delay="100"/>
                                  </p:stCondLst>
                                  <p:childTnLst>
                                    <p:set>
                                      <p:cBhvr>
                                        <p:cTn dur="1" fill="hold">
                                          <p:stCondLst>
                                            <p:cond delay="0"/>
                                          </p:stCondLst>
                                        </p:cTn>
                                        <p:tgtEl>
                                          <p:spTgt spid="1532"/>
                                        </p:tgtEl>
                                        <p:attrNameLst>
                                          <p:attrName>style.visibility</p:attrName>
                                        </p:attrNameLst>
                                      </p:cBhvr>
                                      <p:to>
                                        <p:strVal val="visible"/>
                                      </p:to>
                                    </p:set>
                                  </p:childTnLst>
                                </p:cTn>
                              </p:par>
                            </p:childTnLst>
                          </p:cTn>
                        </p:par>
                        <p:par>
                          <p:cTn fill="hold">
                            <p:stCondLst>
                              <p:cond delay="920"/>
                            </p:stCondLst>
                            <p:childTnLst>
                              <p:par>
                                <p:cTn fill="hold" nodeType="afterEffect" presetClass="entr" presetID="1" presetSubtype="0">
                                  <p:stCondLst>
                                    <p:cond delay="100"/>
                                  </p:stCondLst>
                                  <p:childTnLst>
                                    <p:set>
                                      <p:cBhvr>
                                        <p:cTn dur="1" fill="hold">
                                          <p:stCondLst>
                                            <p:cond delay="0"/>
                                          </p:stCondLst>
                                        </p:cTn>
                                        <p:tgtEl>
                                          <p:spTgt spid="1533"/>
                                        </p:tgtEl>
                                        <p:attrNameLst>
                                          <p:attrName>style.visibility</p:attrName>
                                        </p:attrNameLst>
                                      </p:cBhvr>
                                      <p:to>
                                        <p:strVal val="visible"/>
                                      </p:to>
                                    </p:set>
                                  </p:childTnLst>
                                </p:cTn>
                              </p:par>
                            </p:childTnLst>
                          </p:cTn>
                        </p:par>
                        <p:par>
                          <p:cTn fill="hold">
                            <p:stCondLst>
                              <p:cond delay="921"/>
                            </p:stCondLst>
                            <p:childTnLst>
                              <p:par>
                                <p:cTn fill="hold" nodeType="afterEffect" presetClass="entr" presetID="1" presetSubtype="0">
                                  <p:stCondLst>
                                    <p:cond delay="100"/>
                                  </p:stCondLst>
                                  <p:childTnLst>
                                    <p:set>
                                      <p:cBhvr>
                                        <p:cTn dur="1" fill="hold">
                                          <p:stCondLst>
                                            <p:cond delay="0"/>
                                          </p:stCondLst>
                                        </p:cTn>
                                        <p:tgtEl>
                                          <p:spTgt spid="1534"/>
                                        </p:tgtEl>
                                        <p:attrNameLst>
                                          <p:attrName>style.visibility</p:attrName>
                                        </p:attrNameLst>
                                      </p:cBhvr>
                                      <p:to>
                                        <p:strVal val="visible"/>
                                      </p:to>
                                    </p:set>
                                  </p:childTnLst>
                                </p:cTn>
                              </p:par>
                            </p:childTnLst>
                          </p:cTn>
                        </p:par>
                        <p:par>
                          <p:cTn fill="hold">
                            <p:stCondLst>
                              <p:cond delay="922"/>
                            </p:stCondLst>
                            <p:childTnLst>
                              <p:par>
                                <p:cTn fill="hold" nodeType="afterEffect" presetClass="entr" presetID="1" presetSubtype="0">
                                  <p:stCondLst>
                                    <p:cond delay="100"/>
                                  </p:stCondLst>
                                  <p:childTnLst>
                                    <p:set>
                                      <p:cBhvr>
                                        <p:cTn dur="1" fill="hold">
                                          <p:stCondLst>
                                            <p:cond delay="0"/>
                                          </p:stCondLst>
                                        </p:cTn>
                                        <p:tgtEl>
                                          <p:spTgt spid="1535"/>
                                        </p:tgtEl>
                                        <p:attrNameLst>
                                          <p:attrName>style.visibility</p:attrName>
                                        </p:attrNameLst>
                                      </p:cBhvr>
                                      <p:to>
                                        <p:strVal val="visible"/>
                                      </p:to>
                                    </p:set>
                                  </p:childTnLst>
                                </p:cTn>
                              </p:par>
                            </p:childTnLst>
                          </p:cTn>
                        </p:par>
                        <p:par>
                          <p:cTn fill="hold">
                            <p:stCondLst>
                              <p:cond delay="923"/>
                            </p:stCondLst>
                            <p:childTnLst>
                              <p:par>
                                <p:cTn fill="hold" nodeType="afterEffect" presetClass="entr" presetID="1" presetSubtype="0">
                                  <p:stCondLst>
                                    <p:cond delay="100"/>
                                  </p:stCondLst>
                                  <p:childTnLst>
                                    <p:set>
                                      <p:cBhvr>
                                        <p:cTn dur="1" fill="hold">
                                          <p:stCondLst>
                                            <p:cond delay="0"/>
                                          </p:stCondLst>
                                        </p:cTn>
                                        <p:tgtEl>
                                          <p:spTgt spid="1536"/>
                                        </p:tgtEl>
                                        <p:attrNameLst>
                                          <p:attrName>style.visibility</p:attrName>
                                        </p:attrNameLst>
                                      </p:cBhvr>
                                      <p:to>
                                        <p:strVal val="visible"/>
                                      </p:to>
                                    </p:set>
                                  </p:childTnLst>
                                </p:cTn>
                              </p:par>
                            </p:childTnLst>
                          </p:cTn>
                        </p:par>
                        <p:par>
                          <p:cTn fill="hold">
                            <p:stCondLst>
                              <p:cond delay="924"/>
                            </p:stCondLst>
                            <p:childTnLst>
                              <p:par>
                                <p:cTn fill="hold" nodeType="afterEffect" presetClass="entr" presetID="1" presetSubtype="0">
                                  <p:stCondLst>
                                    <p:cond delay="100"/>
                                  </p:stCondLst>
                                  <p:childTnLst>
                                    <p:set>
                                      <p:cBhvr>
                                        <p:cTn dur="1" fill="hold">
                                          <p:stCondLst>
                                            <p:cond delay="0"/>
                                          </p:stCondLst>
                                        </p:cTn>
                                        <p:tgtEl>
                                          <p:spTgt spid="1537"/>
                                        </p:tgtEl>
                                        <p:attrNameLst>
                                          <p:attrName>style.visibility</p:attrName>
                                        </p:attrNameLst>
                                      </p:cBhvr>
                                      <p:to>
                                        <p:strVal val="visible"/>
                                      </p:to>
                                    </p:set>
                                  </p:childTnLst>
                                </p:cTn>
                              </p:par>
                            </p:childTnLst>
                          </p:cTn>
                        </p:par>
                        <p:par>
                          <p:cTn fill="hold">
                            <p:stCondLst>
                              <p:cond delay="925"/>
                            </p:stCondLst>
                            <p:childTnLst>
                              <p:par>
                                <p:cTn fill="hold" nodeType="afterEffect" presetClass="entr" presetID="1" presetSubtype="0">
                                  <p:stCondLst>
                                    <p:cond delay="100"/>
                                  </p:stCondLst>
                                  <p:childTnLst>
                                    <p:set>
                                      <p:cBhvr>
                                        <p:cTn dur="1" fill="hold">
                                          <p:stCondLst>
                                            <p:cond delay="0"/>
                                          </p:stCondLst>
                                        </p:cTn>
                                        <p:tgtEl>
                                          <p:spTgt spid="1538"/>
                                        </p:tgtEl>
                                        <p:attrNameLst>
                                          <p:attrName>style.visibility</p:attrName>
                                        </p:attrNameLst>
                                      </p:cBhvr>
                                      <p:to>
                                        <p:strVal val="visible"/>
                                      </p:to>
                                    </p:set>
                                  </p:childTnLst>
                                </p:cTn>
                              </p:par>
                            </p:childTnLst>
                          </p:cTn>
                        </p:par>
                        <p:par>
                          <p:cTn fill="hold">
                            <p:stCondLst>
                              <p:cond delay="926"/>
                            </p:stCondLst>
                            <p:childTnLst>
                              <p:par>
                                <p:cTn fill="hold" nodeType="afterEffect" presetClass="entr" presetID="1" presetSubtype="0">
                                  <p:stCondLst>
                                    <p:cond delay="100"/>
                                  </p:stCondLst>
                                  <p:childTnLst>
                                    <p:set>
                                      <p:cBhvr>
                                        <p:cTn dur="1" fill="hold">
                                          <p:stCondLst>
                                            <p:cond delay="0"/>
                                          </p:stCondLst>
                                        </p:cTn>
                                        <p:tgtEl>
                                          <p:spTgt spid="1539"/>
                                        </p:tgtEl>
                                        <p:attrNameLst>
                                          <p:attrName>style.visibility</p:attrName>
                                        </p:attrNameLst>
                                      </p:cBhvr>
                                      <p:to>
                                        <p:strVal val="visible"/>
                                      </p:to>
                                    </p:set>
                                  </p:childTnLst>
                                </p:cTn>
                              </p:par>
                            </p:childTnLst>
                          </p:cTn>
                        </p:par>
                        <p:par>
                          <p:cTn fill="hold">
                            <p:stCondLst>
                              <p:cond delay="927"/>
                            </p:stCondLst>
                            <p:childTnLst>
                              <p:par>
                                <p:cTn fill="hold" nodeType="afterEffect" presetClass="entr" presetID="1" presetSubtype="0">
                                  <p:stCondLst>
                                    <p:cond delay="100"/>
                                  </p:stCondLst>
                                  <p:childTnLst>
                                    <p:set>
                                      <p:cBhvr>
                                        <p:cTn dur="1" fill="hold">
                                          <p:stCondLst>
                                            <p:cond delay="0"/>
                                          </p:stCondLst>
                                        </p:cTn>
                                        <p:tgtEl>
                                          <p:spTgt spid="1540"/>
                                        </p:tgtEl>
                                        <p:attrNameLst>
                                          <p:attrName>style.visibility</p:attrName>
                                        </p:attrNameLst>
                                      </p:cBhvr>
                                      <p:to>
                                        <p:strVal val="visible"/>
                                      </p:to>
                                    </p:set>
                                  </p:childTnLst>
                                </p:cTn>
                              </p:par>
                            </p:childTnLst>
                          </p:cTn>
                        </p:par>
                        <p:par>
                          <p:cTn fill="hold">
                            <p:stCondLst>
                              <p:cond delay="928"/>
                            </p:stCondLst>
                            <p:childTnLst>
                              <p:par>
                                <p:cTn fill="hold" nodeType="afterEffect" presetClass="entr" presetID="1" presetSubtype="0">
                                  <p:stCondLst>
                                    <p:cond delay="100"/>
                                  </p:stCondLst>
                                  <p:childTnLst>
                                    <p:set>
                                      <p:cBhvr>
                                        <p:cTn dur="1" fill="hold">
                                          <p:stCondLst>
                                            <p:cond delay="0"/>
                                          </p:stCondLst>
                                        </p:cTn>
                                        <p:tgtEl>
                                          <p:spTgt spid="1541"/>
                                        </p:tgtEl>
                                        <p:attrNameLst>
                                          <p:attrName>style.visibility</p:attrName>
                                        </p:attrNameLst>
                                      </p:cBhvr>
                                      <p:to>
                                        <p:strVal val="visible"/>
                                      </p:to>
                                    </p:set>
                                  </p:childTnLst>
                                </p:cTn>
                              </p:par>
                            </p:childTnLst>
                          </p:cTn>
                        </p:par>
                        <p:par>
                          <p:cTn fill="hold">
                            <p:stCondLst>
                              <p:cond delay="929"/>
                            </p:stCondLst>
                            <p:childTnLst>
                              <p:par>
                                <p:cTn fill="hold" nodeType="afterEffect" presetClass="entr" presetID="1" presetSubtype="0">
                                  <p:stCondLst>
                                    <p:cond delay="100"/>
                                  </p:stCondLst>
                                  <p:childTnLst>
                                    <p:set>
                                      <p:cBhvr>
                                        <p:cTn dur="1" fill="hold">
                                          <p:stCondLst>
                                            <p:cond delay="0"/>
                                          </p:stCondLst>
                                        </p:cTn>
                                        <p:tgtEl>
                                          <p:spTgt spid="1542"/>
                                        </p:tgtEl>
                                        <p:attrNameLst>
                                          <p:attrName>style.visibility</p:attrName>
                                        </p:attrNameLst>
                                      </p:cBhvr>
                                      <p:to>
                                        <p:strVal val="visible"/>
                                      </p:to>
                                    </p:set>
                                  </p:childTnLst>
                                </p:cTn>
                              </p:par>
                            </p:childTnLst>
                          </p:cTn>
                        </p:par>
                        <p:par>
                          <p:cTn fill="hold">
                            <p:stCondLst>
                              <p:cond delay="930"/>
                            </p:stCondLst>
                            <p:childTnLst>
                              <p:par>
                                <p:cTn fill="hold" nodeType="afterEffect" presetClass="entr" presetID="1" presetSubtype="0">
                                  <p:stCondLst>
                                    <p:cond delay="100"/>
                                  </p:stCondLst>
                                  <p:childTnLst>
                                    <p:set>
                                      <p:cBhvr>
                                        <p:cTn dur="1" fill="hold">
                                          <p:stCondLst>
                                            <p:cond delay="0"/>
                                          </p:stCondLst>
                                        </p:cTn>
                                        <p:tgtEl>
                                          <p:spTgt spid="1543"/>
                                        </p:tgtEl>
                                        <p:attrNameLst>
                                          <p:attrName>style.visibility</p:attrName>
                                        </p:attrNameLst>
                                      </p:cBhvr>
                                      <p:to>
                                        <p:strVal val="visible"/>
                                      </p:to>
                                    </p:set>
                                  </p:childTnLst>
                                </p:cTn>
                              </p:par>
                            </p:childTnLst>
                          </p:cTn>
                        </p:par>
                        <p:par>
                          <p:cTn fill="hold">
                            <p:stCondLst>
                              <p:cond delay="931"/>
                            </p:stCondLst>
                            <p:childTnLst>
                              <p:par>
                                <p:cTn fill="hold" nodeType="afterEffect" presetClass="entr" presetID="1" presetSubtype="0">
                                  <p:stCondLst>
                                    <p:cond delay="100"/>
                                  </p:stCondLst>
                                  <p:childTnLst>
                                    <p:set>
                                      <p:cBhvr>
                                        <p:cTn dur="1" fill="hold">
                                          <p:stCondLst>
                                            <p:cond delay="0"/>
                                          </p:stCondLst>
                                        </p:cTn>
                                        <p:tgtEl>
                                          <p:spTgt spid="1544"/>
                                        </p:tgtEl>
                                        <p:attrNameLst>
                                          <p:attrName>style.visibility</p:attrName>
                                        </p:attrNameLst>
                                      </p:cBhvr>
                                      <p:to>
                                        <p:strVal val="visible"/>
                                      </p:to>
                                    </p:set>
                                  </p:childTnLst>
                                </p:cTn>
                              </p:par>
                            </p:childTnLst>
                          </p:cTn>
                        </p:par>
                        <p:par>
                          <p:cTn fill="hold">
                            <p:stCondLst>
                              <p:cond delay="932"/>
                            </p:stCondLst>
                            <p:childTnLst>
                              <p:par>
                                <p:cTn fill="hold" nodeType="afterEffect" presetClass="entr" presetID="1" presetSubtype="0">
                                  <p:stCondLst>
                                    <p:cond delay="100"/>
                                  </p:stCondLst>
                                  <p:childTnLst>
                                    <p:set>
                                      <p:cBhvr>
                                        <p:cTn dur="1" fill="hold">
                                          <p:stCondLst>
                                            <p:cond delay="0"/>
                                          </p:stCondLst>
                                        </p:cTn>
                                        <p:tgtEl>
                                          <p:spTgt spid="1545"/>
                                        </p:tgtEl>
                                        <p:attrNameLst>
                                          <p:attrName>style.visibility</p:attrName>
                                        </p:attrNameLst>
                                      </p:cBhvr>
                                      <p:to>
                                        <p:strVal val="visible"/>
                                      </p:to>
                                    </p:set>
                                  </p:childTnLst>
                                </p:cTn>
                              </p:par>
                            </p:childTnLst>
                          </p:cTn>
                        </p:par>
                        <p:par>
                          <p:cTn fill="hold">
                            <p:stCondLst>
                              <p:cond delay="933"/>
                            </p:stCondLst>
                            <p:childTnLst>
                              <p:par>
                                <p:cTn fill="hold" nodeType="afterEffect" presetClass="entr" presetID="1" presetSubtype="0">
                                  <p:stCondLst>
                                    <p:cond delay="100"/>
                                  </p:stCondLst>
                                  <p:childTnLst>
                                    <p:set>
                                      <p:cBhvr>
                                        <p:cTn dur="1" fill="hold">
                                          <p:stCondLst>
                                            <p:cond delay="0"/>
                                          </p:stCondLst>
                                        </p:cTn>
                                        <p:tgtEl>
                                          <p:spTgt spid="1546"/>
                                        </p:tgtEl>
                                        <p:attrNameLst>
                                          <p:attrName>style.visibility</p:attrName>
                                        </p:attrNameLst>
                                      </p:cBhvr>
                                      <p:to>
                                        <p:strVal val="visible"/>
                                      </p:to>
                                    </p:set>
                                  </p:childTnLst>
                                </p:cTn>
                              </p:par>
                            </p:childTnLst>
                          </p:cTn>
                        </p:par>
                        <p:par>
                          <p:cTn fill="hold">
                            <p:stCondLst>
                              <p:cond delay="934"/>
                            </p:stCondLst>
                            <p:childTnLst>
                              <p:par>
                                <p:cTn fill="hold" nodeType="afterEffect" presetClass="entr" presetID="1" presetSubtype="0">
                                  <p:stCondLst>
                                    <p:cond delay="100"/>
                                  </p:stCondLst>
                                  <p:childTnLst>
                                    <p:set>
                                      <p:cBhvr>
                                        <p:cTn dur="1" fill="hold">
                                          <p:stCondLst>
                                            <p:cond delay="0"/>
                                          </p:stCondLst>
                                        </p:cTn>
                                        <p:tgtEl>
                                          <p:spTgt spid="1547"/>
                                        </p:tgtEl>
                                        <p:attrNameLst>
                                          <p:attrName>style.visibility</p:attrName>
                                        </p:attrNameLst>
                                      </p:cBhvr>
                                      <p:to>
                                        <p:strVal val="visible"/>
                                      </p:to>
                                    </p:set>
                                  </p:childTnLst>
                                </p:cTn>
                              </p:par>
                            </p:childTnLst>
                          </p:cTn>
                        </p:par>
                        <p:par>
                          <p:cTn fill="hold">
                            <p:stCondLst>
                              <p:cond delay="935"/>
                            </p:stCondLst>
                            <p:childTnLst>
                              <p:par>
                                <p:cTn fill="hold" nodeType="afterEffect" presetClass="entr" presetID="1" presetSubtype="0">
                                  <p:stCondLst>
                                    <p:cond delay="100"/>
                                  </p:stCondLst>
                                  <p:childTnLst>
                                    <p:set>
                                      <p:cBhvr>
                                        <p:cTn dur="1" fill="hold">
                                          <p:stCondLst>
                                            <p:cond delay="0"/>
                                          </p:stCondLst>
                                        </p:cTn>
                                        <p:tgtEl>
                                          <p:spTgt spid="1548"/>
                                        </p:tgtEl>
                                        <p:attrNameLst>
                                          <p:attrName>style.visibility</p:attrName>
                                        </p:attrNameLst>
                                      </p:cBhvr>
                                      <p:to>
                                        <p:strVal val="visible"/>
                                      </p:to>
                                    </p:set>
                                  </p:childTnLst>
                                </p:cTn>
                              </p:par>
                            </p:childTnLst>
                          </p:cTn>
                        </p:par>
                        <p:par>
                          <p:cTn fill="hold">
                            <p:stCondLst>
                              <p:cond delay="936"/>
                            </p:stCondLst>
                            <p:childTnLst>
                              <p:par>
                                <p:cTn fill="hold" nodeType="afterEffect" presetClass="entr" presetID="1" presetSubtype="0">
                                  <p:stCondLst>
                                    <p:cond delay="100"/>
                                  </p:stCondLst>
                                  <p:childTnLst>
                                    <p:set>
                                      <p:cBhvr>
                                        <p:cTn dur="1" fill="hold">
                                          <p:stCondLst>
                                            <p:cond delay="0"/>
                                          </p:stCondLst>
                                        </p:cTn>
                                        <p:tgtEl>
                                          <p:spTgt spid="1549"/>
                                        </p:tgtEl>
                                        <p:attrNameLst>
                                          <p:attrName>style.visibility</p:attrName>
                                        </p:attrNameLst>
                                      </p:cBhvr>
                                      <p:to>
                                        <p:strVal val="visible"/>
                                      </p:to>
                                    </p:set>
                                  </p:childTnLst>
                                </p:cTn>
                              </p:par>
                            </p:childTnLst>
                          </p:cTn>
                        </p:par>
                        <p:par>
                          <p:cTn fill="hold">
                            <p:stCondLst>
                              <p:cond delay="937"/>
                            </p:stCondLst>
                            <p:childTnLst>
                              <p:par>
                                <p:cTn fill="hold" nodeType="afterEffect" presetClass="entr" presetID="1" presetSubtype="0">
                                  <p:stCondLst>
                                    <p:cond delay="100"/>
                                  </p:stCondLst>
                                  <p:childTnLst>
                                    <p:set>
                                      <p:cBhvr>
                                        <p:cTn dur="1" fill="hold">
                                          <p:stCondLst>
                                            <p:cond delay="0"/>
                                          </p:stCondLst>
                                        </p:cTn>
                                        <p:tgtEl>
                                          <p:spTgt spid="1550"/>
                                        </p:tgtEl>
                                        <p:attrNameLst>
                                          <p:attrName>style.visibility</p:attrName>
                                        </p:attrNameLst>
                                      </p:cBhvr>
                                      <p:to>
                                        <p:strVal val="visible"/>
                                      </p:to>
                                    </p:set>
                                  </p:childTnLst>
                                </p:cTn>
                              </p:par>
                            </p:childTnLst>
                          </p:cTn>
                        </p:par>
                        <p:par>
                          <p:cTn fill="hold">
                            <p:stCondLst>
                              <p:cond delay="938"/>
                            </p:stCondLst>
                            <p:childTnLst>
                              <p:par>
                                <p:cTn fill="hold" nodeType="afterEffect" presetClass="entr" presetID="1" presetSubtype="0">
                                  <p:stCondLst>
                                    <p:cond delay="100"/>
                                  </p:stCondLst>
                                  <p:childTnLst>
                                    <p:set>
                                      <p:cBhvr>
                                        <p:cTn dur="1" fill="hold">
                                          <p:stCondLst>
                                            <p:cond delay="0"/>
                                          </p:stCondLst>
                                        </p:cTn>
                                        <p:tgtEl>
                                          <p:spTgt spid="1551"/>
                                        </p:tgtEl>
                                        <p:attrNameLst>
                                          <p:attrName>style.visibility</p:attrName>
                                        </p:attrNameLst>
                                      </p:cBhvr>
                                      <p:to>
                                        <p:strVal val="visible"/>
                                      </p:to>
                                    </p:set>
                                  </p:childTnLst>
                                </p:cTn>
                              </p:par>
                            </p:childTnLst>
                          </p:cTn>
                        </p:par>
                        <p:par>
                          <p:cTn fill="hold">
                            <p:stCondLst>
                              <p:cond delay="939"/>
                            </p:stCondLst>
                            <p:childTnLst>
                              <p:par>
                                <p:cTn fill="hold" nodeType="afterEffect" presetClass="entr" presetID="1" presetSubtype="0">
                                  <p:stCondLst>
                                    <p:cond delay="100"/>
                                  </p:stCondLst>
                                  <p:childTnLst>
                                    <p:set>
                                      <p:cBhvr>
                                        <p:cTn dur="1" fill="hold">
                                          <p:stCondLst>
                                            <p:cond delay="0"/>
                                          </p:stCondLst>
                                        </p:cTn>
                                        <p:tgtEl>
                                          <p:spTgt spid="1552"/>
                                        </p:tgtEl>
                                        <p:attrNameLst>
                                          <p:attrName>style.visibility</p:attrName>
                                        </p:attrNameLst>
                                      </p:cBhvr>
                                      <p:to>
                                        <p:strVal val="visible"/>
                                      </p:to>
                                    </p:set>
                                  </p:childTnLst>
                                </p:cTn>
                              </p:par>
                            </p:childTnLst>
                          </p:cTn>
                        </p:par>
                        <p:par>
                          <p:cTn fill="hold">
                            <p:stCondLst>
                              <p:cond delay="940"/>
                            </p:stCondLst>
                            <p:childTnLst>
                              <p:par>
                                <p:cTn fill="hold" nodeType="afterEffect" presetClass="entr" presetID="1" presetSubtype="0">
                                  <p:stCondLst>
                                    <p:cond delay="100"/>
                                  </p:stCondLst>
                                  <p:childTnLst>
                                    <p:set>
                                      <p:cBhvr>
                                        <p:cTn dur="1" fill="hold">
                                          <p:stCondLst>
                                            <p:cond delay="0"/>
                                          </p:stCondLst>
                                        </p:cTn>
                                        <p:tgtEl>
                                          <p:spTgt spid="1553"/>
                                        </p:tgtEl>
                                        <p:attrNameLst>
                                          <p:attrName>style.visibility</p:attrName>
                                        </p:attrNameLst>
                                      </p:cBhvr>
                                      <p:to>
                                        <p:strVal val="visible"/>
                                      </p:to>
                                    </p:set>
                                  </p:childTnLst>
                                </p:cTn>
                              </p:par>
                            </p:childTnLst>
                          </p:cTn>
                        </p:par>
                        <p:par>
                          <p:cTn fill="hold">
                            <p:stCondLst>
                              <p:cond delay="941"/>
                            </p:stCondLst>
                            <p:childTnLst>
                              <p:par>
                                <p:cTn fill="hold" nodeType="afterEffect" presetClass="entr" presetID="1" presetSubtype="0">
                                  <p:stCondLst>
                                    <p:cond delay="100"/>
                                  </p:stCondLst>
                                  <p:childTnLst>
                                    <p:set>
                                      <p:cBhvr>
                                        <p:cTn dur="1" fill="hold">
                                          <p:stCondLst>
                                            <p:cond delay="0"/>
                                          </p:stCondLst>
                                        </p:cTn>
                                        <p:tgtEl>
                                          <p:spTgt spid="1554"/>
                                        </p:tgtEl>
                                        <p:attrNameLst>
                                          <p:attrName>style.visibility</p:attrName>
                                        </p:attrNameLst>
                                      </p:cBhvr>
                                      <p:to>
                                        <p:strVal val="visible"/>
                                      </p:to>
                                    </p:set>
                                  </p:childTnLst>
                                </p:cTn>
                              </p:par>
                            </p:childTnLst>
                          </p:cTn>
                        </p:par>
                        <p:par>
                          <p:cTn fill="hold">
                            <p:stCondLst>
                              <p:cond delay="942"/>
                            </p:stCondLst>
                            <p:childTnLst>
                              <p:par>
                                <p:cTn fill="hold" nodeType="afterEffect" presetClass="entr" presetID="1" presetSubtype="0">
                                  <p:stCondLst>
                                    <p:cond delay="100"/>
                                  </p:stCondLst>
                                  <p:childTnLst>
                                    <p:set>
                                      <p:cBhvr>
                                        <p:cTn dur="1" fill="hold">
                                          <p:stCondLst>
                                            <p:cond delay="0"/>
                                          </p:stCondLst>
                                        </p:cTn>
                                        <p:tgtEl>
                                          <p:spTgt spid="1555"/>
                                        </p:tgtEl>
                                        <p:attrNameLst>
                                          <p:attrName>style.visibility</p:attrName>
                                        </p:attrNameLst>
                                      </p:cBhvr>
                                      <p:to>
                                        <p:strVal val="visible"/>
                                      </p:to>
                                    </p:set>
                                  </p:childTnLst>
                                </p:cTn>
                              </p:par>
                            </p:childTnLst>
                          </p:cTn>
                        </p:par>
                        <p:par>
                          <p:cTn fill="hold">
                            <p:stCondLst>
                              <p:cond delay="943"/>
                            </p:stCondLst>
                            <p:childTnLst>
                              <p:par>
                                <p:cTn fill="hold" nodeType="afterEffect" presetClass="entr" presetID="1" presetSubtype="0">
                                  <p:stCondLst>
                                    <p:cond delay="100"/>
                                  </p:stCondLst>
                                  <p:childTnLst>
                                    <p:set>
                                      <p:cBhvr>
                                        <p:cTn dur="1" fill="hold">
                                          <p:stCondLst>
                                            <p:cond delay="0"/>
                                          </p:stCondLst>
                                        </p:cTn>
                                        <p:tgtEl>
                                          <p:spTgt spid="1556"/>
                                        </p:tgtEl>
                                        <p:attrNameLst>
                                          <p:attrName>style.visibility</p:attrName>
                                        </p:attrNameLst>
                                      </p:cBhvr>
                                      <p:to>
                                        <p:strVal val="visible"/>
                                      </p:to>
                                    </p:set>
                                  </p:childTnLst>
                                </p:cTn>
                              </p:par>
                            </p:childTnLst>
                          </p:cTn>
                        </p:par>
                        <p:par>
                          <p:cTn fill="hold">
                            <p:stCondLst>
                              <p:cond delay="944"/>
                            </p:stCondLst>
                            <p:childTnLst>
                              <p:par>
                                <p:cTn fill="hold" nodeType="afterEffect" presetClass="entr" presetID="1" presetSubtype="0">
                                  <p:stCondLst>
                                    <p:cond delay="100"/>
                                  </p:stCondLst>
                                  <p:childTnLst>
                                    <p:set>
                                      <p:cBhvr>
                                        <p:cTn dur="1" fill="hold">
                                          <p:stCondLst>
                                            <p:cond delay="0"/>
                                          </p:stCondLst>
                                        </p:cTn>
                                        <p:tgtEl>
                                          <p:spTgt spid="1557"/>
                                        </p:tgtEl>
                                        <p:attrNameLst>
                                          <p:attrName>style.visibility</p:attrName>
                                        </p:attrNameLst>
                                      </p:cBhvr>
                                      <p:to>
                                        <p:strVal val="visible"/>
                                      </p:to>
                                    </p:set>
                                  </p:childTnLst>
                                </p:cTn>
                              </p:par>
                            </p:childTnLst>
                          </p:cTn>
                        </p:par>
                        <p:par>
                          <p:cTn fill="hold">
                            <p:stCondLst>
                              <p:cond delay="945"/>
                            </p:stCondLst>
                            <p:childTnLst>
                              <p:par>
                                <p:cTn fill="hold" nodeType="afterEffect" presetClass="entr" presetID="1" presetSubtype="0">
                                  <p:stCondLst>
                                    <p:cond delay="100"/>
                                  </p:stCondLst>
                                  <p:childTnLst>
                                    <p:set>
                                      <p:cBhvr>
                                        <p:cTn dur="1" fill="hold">
                                          <p:stCondLst>
                                            <p:cond delay="0"/>
                                          </p:stCondLst>
                                        </p:cTn>
                                        <p:tgtEl>
                                          <p:spTgt spid="1558"/>
                                        </p:tgtEl>
                                        <p:attrNameLst>
                                          <p:attrName>style.visibility</p:attrName>
                                        </p:attrNameLst>
                                      </p:cBhvr>
                                      <p:to>
                                        <p:strVal val="visible"/>
                                      </p:to>
                                    </p:set>
                                  </p:childTnLst>
                                </p:cTn>
                              </p:par>
                            </p:childTnLst>
                          </p:cTn>
                        </p:par>
                        <p:par>
                          <p:cTn fill="hold">
                            <p:stCondLst>
                              <p:cond delay="946"/>
                            </p:stCondLst>
                            <p:childTnLst>
                              <p:par>
                                <p:cTn fill="hold" nodeType="afterEffect" presetClass="entr" presetID="1" presetSubtype="0">
                                  <p:stCondLst>
                                    <p:cond delay="100"/>
                                  </p:stCondLst>
                                  <p:childTnLst>
                                    <p:set>
                                      <p:cBhvr>
                                        <p:cTn dur="1" fill="hold">
                                          <p:stCondLst>
                                            <p:cond delay="0"/>
                                          </p:stCondLst>
                                        </p:cTn>
                                        <p:tgtEl>
                                          <p:spTgt spid="1559"/>
                                        </p:tgtEl>
                                        <p:attrNameLst>
                                          <p:attrName>style.visibility</p:attrName>
                                        </p:attrNameLst>
                                      </p:cBhvr>
                                      <p:to>
                                        <p:strVal val="visible"/>
                                      </p:to>
                                    </p:set>
                                  </p:childTnLst>
                                </p:cTn>
                              </p:par>
                            </p:childTnLst>
                          </p:cTn>
                        </p:par>
                        <p:par>
                          <p:cTn fill="hold">
                            <p:stCondLst>
                              <p:cond delay="947"/>
                            </p:stCondLst>
                            <p:childTnLst>
                              <p:par>
                                <p:cTn fill="hold" nodeType="afterEffect" presetClass="entr" presetID="1" presetSubtype="0">
                                  <p:stCondLst>
                                    <p:cond delay="100"/>
                                  </p:stCondLst>
                                  <p:childTnLst>
                                    <p:set>
                                      <p:cBhvr>
                                        <p:cTn dur="1" fill="hold">
                                          <p:stCondLst>
                                            <p:cond delay="0"/>
                                          </p:stCondLst>
                                        </p:cTn>
                                        <p:tgtEl>
                                          <p:spTgt spid="1560"/>
                                        </p:tgtEl>
                                        <p:attrNameLst>
                                          <p:attrName>style.visibility</p:attrName>
                                        </p:attrNameLst>
                                      </p:cBhvr>
                                      <p:to>
                                        <p:strVal val="visible"/>
                                      </p:to>
                                    </p:set>
                                  </p:childTnLst>
                                </p:cTn>
                              </p:par>
                            </p:childTnLst>
                          </p:cTn>
                        </p:par>
                        <p:par>
                          <p:cTn fill="hold">
                            <p:stCondLst>
                              <p:cond delay="948"/>
                            </p:stCondLst>
                            <p:childTnLst>
                              <p:par>
                                <p:cTn fill="hold" nodeType="afterEffect" presetClass="entr" presetID="1" presetSubtype="0">
                                  <p:stCondLst>
                                    <p:cond delay="100"/>
                                  </p:stCondLst>
                                  <p:childTnLst>
                                    <p:set>
                                      <p:cBhvr>
                                        <p:cTn dur="1" fill="hold">
                                          <p:stCondLst>
                                            <p:cond delay="0"/>
                                          </p:stCondLst>
                                        </p:cTn>
                                        <p:tgtEl>
                                          <p:spTgt spid="1561"/>
                                        </p:tgtEl>
                                        <p:attrNameLst>
                                          <p:attrName>style.visibility</p:attrName>
                                        </p:attrNameLst>
                                      </p:cBhvr>
                                      <p:to>
                                        <p:strVal val="visible"/>
                                      </p:to>
                                    </p:set>
                                  </p:childTnLst>
                                </p:cTn>
                              </p:par>
                            </p:childTnLst>
                          </p:cTn>
                        </p:par>
                        <p:par>
                          <p:cTn fill="hold">
                            <p:stCondLst>
                              <p:cond delay="949"/>
                            </p:stCondLst>
                            <p:childTnLst>
                              <p:par>
                                <p:cTn fill="hold" nodeType="afterEffect" presetClass="entr" presetID="1" presetSubtype="0">
                                  <p:stCondLst>
                                    <p:cond delay="100"/>
                                  </p:stCondLst>
                                  <p:childTnLst>
                                    <p:set>
                                      <p:cBhvr>
                                        <p:cTn dur="1" fill="hold">
                                          <p:stCondLst>
                                            <p:cond delay="0"/>
                                          </p:stCondLst>
                                        </p:cTn>
                                        <p:tgtEl>
                                          <p:spTgt spid="1562"/>
                                        </p:tgtEl>
                                        <p:attrNameLst>
                                          <p:attrName>style.visibility</p:attrName>
                                        </p:attrNameLst>
                                      </p:cBhvr>
                                      <p:to>
                                        <p:strVal val="visible"/>
                                      </p:to>
                                    </p:set>
                                  </p:childTnLst>
                                </p:cTn>
                              </p:par>
                            </p:childTnLst>
                          </p:cTn>
                        </p:par>
                        <p:par>
                          <p:cTn fill="hold">
                            <p:stCondLst>
                              <p:cond delay="950"/>
                            </p:stCondLst>
                            <p:childTnLst>
                              <p:par>
                                <p:cTn fill="hold" nodeType="afterEffect" presetClass="entr" presetID="1" presetSubtype="0">
                                  <p:stCondLst>
                                    <p:cond delay="100"/>
                                  </p:stCondLst>
                                  <p:childTnLst>
                                    <p:set>
                                      <p:cBhvr>
                                        <p:cTn dur="1" fill="hold">
                                          <p:stCondLst>
                                            <p:cond delay="0"/>
                                          </p:stCondLst>
                                        </p:cTn>
                                        <p:tgtEl>
                                          <p:spTgt spid="1563"/>
                                        </p:tgtEl>
                                        <p:attrNameLst>
                                          <p:attrName>style.visibility</p:attrName>
                                        </p:attrNameLst>
                                      </p:cBhvr>
                                      <p:to>
                                        <p:strVal val="visible"/>
                                      </p:to>
                                    </p:set>
                                  </p:childTnLst>
                                </p:cTn>
                              </p:par>
                            </p:childTnLst>
                          </p:cTn>
                        </p:par>
                        <p:par>
                          <p:cTn fill="hold">
                            <p:stCondLst>
                              <p:cond delay="951"/>
                            </p:stCondLst>
                            <p:childTnLst>
                              <p:par>
                                <p:cTn fill="hold" nodeType="afterEffect" presetClass="entr" presetID="1" presetSubtype="0">
                                  <p:stCondLst>
                                    <p:cond delay="100"/>
                                  </p:stCondLst>
                                  <p:childTnLst>
                                    <p:set>
                                      <p:cBhvr>
                                        <p:cTn dur="1" fill="hold">
                                          <p:stCondLst>
                                            <p:cond delay="0"/>
                                          </p:stCondLst>
                                        </p:cTn>
                                        <p:tgtEl>
                                          <p:spTgt spid="1564"/>
                                        </p:tgtEl>
                                        <p:attrNameLst>
                                          <p:attrName>style.visibility</p:attrName>
                                        </p:attrNameLst>
                                      </p:cBhvr>
                                      <p:to>
                                        <p:strVal val="visible"/>
                                      </p:to>
                                    </p:set>
                                  </p:childTnLst>
                                </p:cTn>
                              </p:par>
                            </p:childTnLst>
                          </p:cTn>
                        </p:par>
                        <p:par>
                          <p:cTn fill="hold">
                            <p:stCondLst>
                              <p:cond delay="952"/>
                            </p:stCondLst>
                            <p:childTnLst>
                              <p:par>
                                <p:cTn fill="hold" nodeType="afterEffect" presetClass="entr" presetID="1" presetSubtype="0">
                                  <p:stCondLst>
                                    <p:cond delay="100"/>
                                  </p:stCondLst>
                                  <p:childTnLst>
                                    <p:set>
                                      <p:cBhvr>
                                        <p:cTn dur="1" fill="hold">
                                          <p:stCondLst>
                                            <p:cond delay="0"/>
                                          </p:stCondLst>
                                        </p:cTn>
                                        <p:tgtEl>
                                          <p:spTgt spid="1565"/>
                                        </p:tgtEl>
                                        <p:attrNameLst>
                                          <p:attrName>style.visibility</p:attrName>
                                        </p:attrNameLst>
                                      </p:cBhvr>
                                      <p:to>
                                        <p:strVal val="visible"/>
                                      </p:to>
                                    </p:set>
                                  </p:childTnLst>
                                </p:cTn>
                              </p:par>
                            </p:childTnLst>
                          </p:cTn>
                        </p:par>
                        <p:par>
                          <p:cTn fill="hold">
                            <p:stCondLst>
                              <p:cond delay="953"/>
                            </p:stCondLst>
                            <p:childTnLst>
                              <p:par>
                                <p:cTn fill="hold" nodeType="afterEffect" presetClass="entr" presetID="1" presetSubtype="0">
                                  <p:stCondLst>
                                    <p:cond delay="100"/>
                                  </p:stCondLst>
                                  <p:childTnLst>
                                    <p:set>
                                      <p:cBhvr>
                                        <p:cTn dur="1" fill="hold">
                                          <p:stCondLst>
                                            <p:cond delay="0"/>
                                          </p:stCondLst>
                                        </p:cTn>
                                        <p:tgtEl>
                                          <p:spTgt spid="1566"/>
                                        </p:tgtEl>
                                        <p:attrNameLst>
                                          <p:attrName>style.visibility</p:attrName>
                                        </p:attrNameLst>
                                      </p:cBhvr>
                                      <p:to>
                                        <p:strVal val="visible"/>
                                      </p:to>
                                    </p:set>
                                  </p:childTnLst>
                                </p:cTn>
                              </p:par>
                            </p:childTnLst>
                          </p:cTn>
                        </p:par>
                        <p:par>
                          <p:cTn fill="hold">
                            <p:stCondLst>
                              <p:cond delay="954"/>
                            </p:stCondLst>
                            <p:childTnLst>
                              <p:par>
                                <p:cTn fill="hold" nodeType="afterEffect" presetClass="entr" presetID="1" presetSubtype="0">
                                  <p:stCondLst>
                                    <p:cond delay="100"/>
                                  </p:stCondLst>
                                  <p:childTnLst>
                                    <p:set>
                                      <p:cBhvr>
                                        <p:cTn dur="1" fill="hold">
                                          <p:stCondLst>
                                            <p:cond delay="0"/>
                                          </p:stCondLst>
                                        </p:cTn>
                                        <p:tgtEl>
                                          <p:spTgt spid="1567"/>
                                        </p:tgtEl>
                                        <p:attrNameLst>
                                          <p:attrName>style.visibility</p:attrName>
                                        </p:attrNameLst>
                                      </p:cBhvr>
                                      <p:to>
                                        <p:strVal val="visible"/>
                                      </p:to>
                                    </p:set>
                                  </p:childTnLst>
                                </p:cTn>
                              </p:par>
                            </p:childTnLst>
                          </p:cTn>
                        </p:par>
                        <p:par>
                          <p:cTn fill="hold">
                            <p:stCondLst>
                              <p:cond delay="955"/>
                            </p:stCondLst>
                            <p:childTnLst>
                              <p:par>
                                <p:cTn fill="hold" nodeType="afterEffect" presetClass="entr" presetID="1" presetSubtype="0">
                                  <p:stCondLst>
                                    <p:cond delay="100"/>
                                  </p:stCondLst>
                                  <p:childTnLst>
                                    <p:set>
                                      <p:cBhvr>
                                        <p:cTn dur="1" fill="hold">
                                          <p:stCondLst>
                                            <p:cond delay="0"/>
                                          </p:stCondLst>
                                        </p:cTn>
                                        <p:tgtEl>
                                          <p:spTgt spid="1568"/>
                                        </p:tgtEl>
                                        <p:attrNameLst>
                                          <p:attrName>style.visibility</p:attrName>
                                        </p:attrNameLst>
                                      </p:cBhvr>
                                      <p:to>
                                        <p:strVal val="visible"/>
                                      </p:to>
                                    </p:set>
                                  </p:childTnLst>
                                </p:cTn>
                              </p:par>
                            </p:childTnLst>
                          </p:cTn>
                        </p:par>
                        <p:par>
                          <p:cTn fill="hold">
                            <p:stCondLst>
                              <p:cond delay="956"/>
                            </p:stCondLst>
                            <p:childTnLst>
                              <p:par>
                                <p:cTn fill="hold" nodeType="afterEffect" presetClass="entr" presetID="1" presetSubtype="0">
                                  <p:stCondLst>
                                    <p:cond delay="100"/>
                                  </p:stCondLst>
                                  <p:childTnLst>
                                    <p:set>
                                      <p:cBhvr>
                                        <p:cTn dur="1" fill="hold">
                                          <p:stCondLst>
                                            <p:cond delay="0"/>
                                          </p:stCondLst>
                                        </p:cTn>
                                        <p:tgtEl>
                                          <p:spTgt spid="1569"/>
                                        </p:tgtEl>
                                        <p:attrNameLst>
                                          <p:attrName>style.visibility</p:attrName>
                                        </p:attrNameLst>
                                      </p:cBhvr>
                                      <p:to>
                                        <p:strVal val="visible"/>
                                      </p:to>
                                    </p:set>
                                  </p:childTnLst>
                                </p:cTn>
                              </p:par>
                            </p:childTnLst>
                          </p:cTn>
                        </p:par>
                        <p:par>
                          <p:cTn fill="hold">
                            <p:stCondLst>
                              <p:cond delay="957"/>
                            </p:stCondLst>
                            <p:childTnLst>
                              <p:par>
                                <p:cTn fill="hold" nodeType="afterEffect" presetClass="entr" presetID="1" presetSubtype="0">
                                  <p:stCondLst>
                                    <p:cond delay="100"/>
                                  </p:stCondLst>
                                  <p:childTnLst>
                                    <p:set>
                                      <p:cBhvr>
                                        <p:cTn dur="1" fill="hold">
                                          <p:stCondLst>
                                            <p:cond delay="0"/>
                                          </p:stCondLst>
                                        </p:cTn>
                                        <p:tgtEl>
                                          <p:spTgt spid="1570"/>
                                        </p:tgtEl>
                                        <p:attrNameLst>
                                          <p:attrName>style.visibility</p:attrName>
                                        </p:attrNameLst>
                                      </p:cBhvr>
                                      <p:to>
                                        <p:strVal val="visible"/>
                                      </p:to>
                                    </p:set>
                                  </p:childTnLst>
                                </p:cTn>
                              </p:par>
                            </p:childTnLst>
                          </p:cTn>
                        </p:par>
                        <p:par>
                          <p:cTn fill="hold">
                            <p:stCondLst>
                              <p:cond delay="958"/>
                            </p:stCondLst>
                            <p:childTnLst>
                              <p:par>
                                <p:cTn fill="hold" nodeType="afterEffect" presetClass="entr" presetID="1" presetSubtype="0">
                                  <p:stCondLst>
                                    <p:cond delay="100"/>
                                  </p:stCondLst>
                                  <p:childTnLst>
                                    <p:set>
                                      <p:cBhvr>
                                        <p:cTn dur="1" fill="hold">
                                          <p:stCondLst>
                                            <p:cond delay="0"/>
                                          </p:stCondLst>
                                        </p:cTn>
                                        <p:tgtEl>
                                          <p:spTgt spid="1571"/>
                                        </p:tgtEl>
                                        <p:attrNameLst>
                                          <p:attrName>style.visibility</p:attrName>
                                        </p:attrNameLst>
                                      </p:cBhvr>
                                      <p:to>
                                        <p:strVal val="visible"/>
                                      </p:to>
                                    </p:set>
                                  </p:childTnLst>
                                </p:cTn>
                              </p:par>
                            </p:childTnLst>
                          </p:cTn>
                        </p:par>
                        <p:par>
                          <p:cTn fill="hold">
                            <p:stCondLst>
                              <p:cond delay="959"/>
                            </p:stCondLst>
                            <p:childTnLst>
                              <p:par>
                                <p:cTn fill="hold" nodeType="afterEffect" presetClass="entr" presetID="1" presetSubtype="0">
                                  <p:stCondLst>
                                    <p:cond delay="100"/>
                                  </p:stCondLst>
                                  <p:childTnLst>
                                    <p:set>
                                      <p:cBhvr>
                                        <p:cTn dur="1" fill="hold">
                                          <p:stCondLst>
                                            <p:cond delay="0"/>
                                          </p:stCondLst>
                                        </p:cTn>
                                        <p:tgtEl>
                                          <p:spTgt spid="1572"/>
                                        </p:tgtEl>
                                        <p:attrNameLst>
                                          <p:attrName>style.visibility</p:attrName>
                                        </p:attrNameLst>
                                      </p:cBhvr>
                                      <p:to>
                                        <p:strVal val="visible"/>
                                      </p:to>
                                    </p:set>
                                  </p:childTnLst>
                                </p:cTn>
                              </p:par>
                            </p:childTnLst>
                          </p:cTn>
                        </p:par>
                        <p:par>
                          <p:cTn fill="hold">
                            <p:stCondLst>
                              <p:cond delay="960"/>
                            </p:stCondLst>
                            <p:childTnLst>
                              <p:par>
                                <p:cTn fill="hold" nodeType="afterEffect" presetClass="entr" presetID="1" presetSubtype="0">
                                  <p:stCondLst>
                                    <p:cond delay="100"/>
                                  </p:stCondLst>
                                  <p:childTnLst>
                                    <p:set>
                                      <p:cBhvr>
                                        <p:cTn dur="1" fill="hold">
                                          <p:stCondLst>
                                            <p:cond delay="0"/>
                                          </p:stCondLst>
                                        </p:cTn>
                                        <p:tgtEl>
                                          <p:spTgt spid="1573"/>
                                        </p:tgtEl>
                                        <p:attrNameLst>
                                          <p:attrName>style.visibility</p:attrName>
                                        </p:attrNameLst>
                                      </p:cBhvr>
                                      <p:to>
                                        <p:strVal val="visible"/>
                                      </p:to>
                                    </p:set>
                                  </p:childTnLst>
                                </p:cTn>
                              </p:par>
                            </p:childTnLst>
                          </p:cTn>
                        </p:par>
                        <p:par>
                          <p:cTn fill="hold">
                            <p:stCondLst>
                              <p:cond delay="961"/>
                            </p:stCondLst>
                            <p:childTnLst>
                              <p:par>
                                <p:cTn fill="hold" nodeType="afterEffect" presetClass="entr" presetID="1" presetSubtype="0">
                                  <p:stCondLst>
                                    <p:cond delay="100"/>
                                  </p:stCondLst>
                                  <p:childTnLst>
                                    <p:set>
                                      <p:cBhvr>
                                        <p:cTn dur="1" fill="hold">
                                          <p:stCondLst>
                                            <p:cond delay="0"/>
                                          </p:stCondLst>
                                        </p:cTn>
                                        <p:tgtEl>
                                          <p:spTgt spid="1574"/>
                                        </p:tgtEl>
                                        <p:attrNameLst>
                                          <p:attrName>style.visibility</p:attrName>
                                        </p:attrNameLst>
                                      </p:cBhvr>
                                      <p:to>
                                        <p:strVal val="visible"/>
                                      </p:to>
                                    </p:set>
                                  </p:childTnLst>
                                </p:cTn>
                              </p:par>
                            </p:childTnLst>
                          </p:cTn>
                        </p:par>
                        <p:par>
                          <p:cTn fill="hold">
                            <p:stCondLst>
                              <p:cond delay="962"/>
                            </p:stCondLst>
                            <p:childTnLst>
                              <p:par>
                                <p:cTn fill="hold" nodeType="afterEffect" presetClass="entr" presetID="1" presetSubtype="0">
                                  <p:stCondLst>
                                    <p:cond delay="100"/>
                                  </p:stCondLst>
                                  <p:childTnLst>
                                    <p:set>
                                      <p:cBhvr>
                                        <p:cTn dur="1" fill="hold">
                                          <p:stCondLst>
                                            <p:cond delay="0"/>
                                          </p:stCondLst>
                                        </p:cTn>
                                        <p:tgtEl>
                                          <p:spTgt spid="1575"/>
                                        </p:tgtEl>
                                        <p:attrNameLst>
                                          <p:attrName>style.visibility</p:attrName>
                                        </p:attrNameLst>
                                      </p:cBhvr>
                                      <p:to>
                                        <p:strVal val="visible"/>
                                      </p:to>
                                    </p:set>
                                  </p:childTnLst>
                                </p:cTn>
                              </p:par>
                            </p:childTnLst>
                          </p:cTn>
                        </p:par>
                        <p:par>
                          <p:cTn fill="hold">
                            <p:stCondLst>
                              <p:cond delay="963"/>
                            </p:stCondLst>
                            <p:childTnLst>
                              <p:par>
                                <p:cTn fill="hold" nodeType="afterEffect" presetClass="entr" presetID="1" presetSubtype="0">
                                  <p:stCondLst>
                                    <p:cond delay="100"/>
                                  </p:stCondLst>
                                  <p:childTnLst>
                                    <p:set>
                                      <p:cBhvr>
                                        <p:cTn dur="1" fill="hold">
                                          <p:stCondLst>
                                            <p:cond delay="0"/>
                                          </p:stCondLst>
                                        </p:cTn>
                                        <p:tgtEl>
                                          <p:spTgt spid="1576"/>
                                        </p:tgtEl>
                                        <p:attrNameLst>
                                          <p:attrName>style.visibility</p:attrName>
                                        </p:attrNameLst>
                                      </p:cBhvr>
                                      <p:to>
                                        <p:strVal val="visible"/>
                                      </p:to>
                                    </p:set>
                                  </p:childTnLst>
                                </p:cTn>
                              </p:par>
                            </p:childTnLst>
                          </p:cTn>
                        </p:par>
                        <p:par>
                          <p:cTn fill="hold">
                            <p:stCondLst>
                              <p:cond delay="964"/>
                            </p:stCondLst>
                            <p:childTnLst>
                              <p:par>
                                <p:cTn fill="hold" nodeType="afterEffect" presetClass="entr" presetID="1" presetSubtype="0">
                                  <p:stCondLst>
                                    <p:cond delay="100"/>
                                  </p:stCondLst>
                                  <p:childTnLst>
                                    <p:set>
                                      <p:cBhvr>
                                        <p:cTn dur="1" fill="hold">
                                          <p:stCondLst>
                                            <p:cond delay="0"/>
                                          </p:stCondLst>
                                        </p:cTn>
                                        <p:tgtEl>
                                          <p:spTgt spid="1577"/>
                                        </p:tgtEl>
                                        <p:attrNameLst>
                                          <p:attrName>style.visibility</p:attrName>
                                        </p:attrNameLst>
                                      </p:cBhvr>
                                      <p:to>
                                        <p:strVal val="visible"/>
                                      </p:to>
                                    </p:set>
                                  </p:childTnLst>
                                </p:cTn>
                              </p:par>
                            </p:childTnLst>
                          </p:cTn>
                        </p:par>
                        <p:par>
                          <p:cTn fill="hold">
                            <p:stCondLst>
                              <p:cond delay="965"/>
                            </p:stCondLst>
                            <p:childTnLst>
                              <p:par>
                                <p:cTn fill="hold" nodeType="afterEffect" presetClass="entr" presetID="1" presetSubtype="0">
                                  <p:stCondLst>
                                    <p:cond delay="100"/>
                                  </p:stCondLst>
                                  <p:childTnLst>
                                    <p:set>
                                      <p:cBhvr>
                                        <p:cTn dur="1" fill="hold">
                                          <p:stCondLst>
                                            <p:cond delay="0"/>
                                          </p:stCondLst>
                                        </p:cTn>
                                        <p:tgtEl>
                                          <p:spTgt spid="1578"/>
                                        </p:tgtEl>
                                        <p:attrNameLst>
                                          <p:attrName>style.visibility</p:attrName>
                                        </p:attrNameLst>
                                      </p:cBhvr>
                                      <p:to>
                                        <p:strVal val="visible"/>
                                      </p:to>
                                    </p:set>
                                  </p:childTnLst>
                                </p:cTn>
                              </p:par>
                            </p:childTnLst>
                          </p:cTn>
                        </p:par>
                        <p:par>
                          <p:cTn fill="hold">
                            <p:stCondLst>
                              <p:cond delay="966"/>
                            </p:stCondLst>
                            <p:childTnLst>
                              <p:par>
                                <p:cTn fill="hold" nodeType="afterEffect" presetClass="entr" presetID="1" presetSubtype="0">
                                  <p:stCondLst>
                                    <p:cond delay="100"/>
                                  </p:stCondLst>
                                  <p:childTnLst>
                                    <p:set>
                                      <p:cBhvr>
                                        <p:cTn dur="1" fill="hold">
                                          <p:stCondLst>
                                            <p:cond delay="0"/>
                                          </p:stCondLst>
                                        </p:cTn>
                                        <p:tgtEl>
                                          <p:spTgt spid="1579"/>
                                        </p:tgtEl>
                                        <p:attrNameLst>
                                          <p:attrName>style.visibility</p:attrName>
                                        </p:attrNameLst>
                                      </p:cBhvr>
                                      <p:to>
                                        <p:strVal val="visible"/>
                                      </p:to>
                                    </p:set>
                                  </p:childTnLst>
                                </p:cTn>
                              </p:par>
                            </p:childTnLst>
                          </p:cTn>
                        </p:par>
                        <p:par>
                          <p:cTn fill="hold">
                            <p:stCondLst>
                              <p:cond delay="967"/>
                            </p:stCondLst>
                            <p:childTnLst>
                              <p:par>
                                <p:cTn fill="hold" nodeType="afterEffect" presetClass="entr" presetID="1" presetSubtype="0">
                                  <p:stCondLst>
                                    <p:cond delay="100"/>
                                  </p:stCondLst>
                                  <p:childTnLst>
                                    <p:set>
                                      <p:cBhvr>
                                        <p:cTn dur="1" fill="hold">
                                          <p:stCondLst>
                                            <p:cond delay="0"/>
                                          </p:stCondLst>
                                        </p:cTn>
                                        <p:tgtEl>
                                          <p:spTgt spid="1580"/>
                                        </p:tgtEl>
                                        <p:attrNameLst>
                                          <p:attrName>style.visibility</p:attrName>
                                        </p:attrNameLst>
                                      </p:cBhvr>
                                      <p:to>
                                        <p:strVal val="visible"/>
                                      </p:to>
                                    </p:set>
                                  </p:childTnLst>
                                </p:cTn>
                              </p:par>
                            </p:childTnLst>
                          </p:cTn>
                        </p:par>
                        <p:par>
                          <p:cTn fill="hold">
                            <p:stCondLst>
                              <p:cond delay="968"/>
                            </p:stCondLst>
                            <p:childTnLst>
                              <p:par>
                                <p:cTn fill="hold" nodeType="afterEffect" presetClass="entr" presetID="1" presetSubtype="0">
                                  <p:stCondLst>
                                    <p:cond delay="100"/>
                                  </p:stCondLst>
                                  <p:childTnLst>
                                    <p:set>
                                      <p:cBhvr>
                                        <p:cTn dur="1" fill="hold">
                                          <p:stCondLst>
                                            <p:cond delay="0"/>
                                          </p:stCondLst>
                                        </p:cTn>
                                        <p:tgtEl>
                                          <p:spTgt spid="1581"/>
                                        </p:tgtEl>
                                        <p:attrNameLst>
                                          <p:attrName>style.visibility</p:attrName>
                                        </p:attrNameLst>
                                      </p:cBhvr>
                                      <p:to>
                                        <p:strVal val="visible"/>
                                      </p:to>
                                    </p:set>
                                  </p:childTnLst>
                                </p:cTn>
                              </p:par>
                            </p:childTnLst>
                          </p:cTn>
                        </p:par>
                        <p:par>
                          <p:cTn fill="hold">
                            <p:stCondLst>
                              <p:cond delay="969"/>
                            </p:stCondLst>
                            <p:childTnLst>
                              <p:par>
                                <p:cTn fill="hold" nodeType="afterEffect" presetClass="entr" presetID="1" presetSubtype="0">
                                  <p:stCondLst>
                                    <p:cond delay="100"/>
                                  </p:stCondLst>
                                  <p:childTnLst>
                                    <p:set>
                                      <p:cBhvr>
                                        <p:cTn dur="1" fill="hold">
                                          <p:stCondLst>
                                            <p:cond delay="0"/>
                                          </p:stCondLst>
                                        </p:cTn>
                                        <p:tgtEl>
                                          <p:spTgt spid="1582"/>
                                        </p:tgtEl>
                                        <p:attrNameLst>
                                          <p:attrName>style.visibility</p:attrName>
                                        </p:attrNameLst>
                                      </p:cBhvr>
                                      <p:to>
                                        <p:strVal val="visible"/>
                                      </p:to>
                                    </p:set>
                                  </p:childTnLst>
                                </p:cTn>
                              </p:par>
                            </p:childTnLst>
                          </p:cTn>
                        </p:par>
                        <p:par>
                          <p:cTn fill="hold">
                            <p:stCondLst>
                              <p:cond delay="970"/>
                            </p:stCondLst>
                            <p:childTnLst>
                              <p:par>
                                <p:cTn fill="hold" nodeType="afterEffect" presetClass="entr" presetID="1" presetSubtype="0">
                                  <p:stCondLst>
                                    <p:cond delay="100"/>
                                  </p:stCondLst>
                                  <p:childTnLst>
                                    <p:set>
                                      <p:cBhvr>
                                        <p:cTn dur="1" fill="hold">
                                          <p:stCondLst>
                                            <p:cond delay="0"/>
                                          </p:stCondLst>
                                        </p:cTn>
                                        <p:tgtEl>
                                          <p:spTgt spid="1583"/>
                                        </p:tgtEl>
                                        <p:attrNameLst>
                                          <p:attrName>style.visibility</p:attrName>
                                        </p:attrNameLst>
                                      </p:cBhvr>
                                      <p:to>
                                        <p:strVal val="visible"/>
                                      </p:to>
                                    </p:set>
                                  </p:childTnLst>
                                </p:cTn>
                              </p:par>
                            </p:childTnLst>
                          </p:cTn>
                        </p:par>
                        <p:par>
                          <p:cTn fill="hold">
                            <p:stCondLst>
                              <p:cond delay="971"/>
                            </p:stCondLst>
                            <p:childTnLst>
                              <p:par>
                                <p:cTn fill="hold" nodeType="afterEffect" presetClass="entr" presetID="1" presetSubtype="0">
                                  <p:stCondLst>
                                    <p:cond delay="100"/>
                                  </p:stCondLst>
                                  <p:childTnLst>
                                    <p:set>
                                      <p:cBhvr>
                                        <p:cTn dur="1" fill="hold">
                                          <p:stCondLst>
                                            <p:cond delay="0"/>
                                          </p:stCondLst>
                                        </p:cTn>
                                        <p:tgtEl>
                                          <p:spTgt spid="1584"/>
                                        </p:tgtEl>
                                        <p:attrNameLst>
                                          <p:attrName>style.visibility</p:attrName>
                                        </p:attrNameLst>
                                      </p:cBhvr>
                                      <p:to>
                                        <p:strVal val="visible"/>
                                      </p:to>
                                    </p:set>
                                  </p:childTnLst>
                                </p:cTn>
                              </p:par>
                            </p:childTnLst>
                          </p:cTn>
                        </p:par>
                        <p:par>
                          <p:cTn fill="hold">
                            <p:stCondLst>
                              <p:cond delay="972"/>
                            </p:stCondLst>
                            <p:childTnLst>
                              <p:par>
                                <p:cTn fill="hold" nodeType="afterEffect" presetClass="entr" presetID="1" presetSubtype="0">
                                  <p:stCondLst>
                                    <p:cond delay="100"/>
                                  </p:stCondLst>
                                  <p:childTnLst>
                                    <p:set>
                                      <p:cBhvr>
                                        <p:cTn dur="1" fill="hold">
                                          <p:stCondLst>
                                            <p:cond delay="0"/>
                                          </p:stCondLst>
                                        </p:cTn>
                                        <p:tgtEl>
                                          <p:spTgt spid="1585"/>
                                        </p:tgtEl>
                                        <p:attrNameLst>
                                          <p:attrName>style.visibility</p:attrName>
                                        </p:attrNameLst>
                                      </p:cBhvr>
                                      <p:to>
                                        <p:strVal val="visible"/>
                                      </p:to>
                                    </p:set>
                                  </p:childTnLst>
                                </p:cTn>
                              </p:par>
                            </p:childTnLst>
                          </p:cTn>
                        </p:par>
                        <p:par>
                          <p:cTn fill="hold">
                            <p:stCondLst>
                              <p:cond delay="973"/>
                            </p:stCondLst>
                            <p:childTnLst>
                              <p:par>
                                <p:cTn fill="hold" nodeType="afterEffect" presetClass="entr" presetID="1" presetSubtype="0">
                                  <p:stCondLst>
                                    <p:cond delay="100"/>
                                  </p:stCondLst>
                                  <p:childTnLst>
                                    <p:set>
                                      <p:cBhvr>
                                        <p:cTn dur="1" fill="hold">
                                          <p:stCondLst>
                                            <p:cond delay="0"/>
                                          </p:stCondLst>
                                        </p:cTn>
                                        <p:tgtEl>
                                          <p:spTgt spid="1586"/>
                                        </p:tgtEl>
                                        <p:attrNameLst>
                                          <p:attrName>style.visibility</p:attrName>
                                        </p:attrNameLst>
                                      </p:cBhvr>
                                      <p:to>
                                        <p:strVal val="visible"/>
                                      </p:to>
                                    </p:set>
                                  </p:childTnLst>
                                </p:cTn>
                              </p:par>
                            </p:childTnLst>
                          </p:cTn>
                        </p:par>
                        <p:par>
                          <p:cTn fill="hold">
                            <p:stCondLst>
                              <p:cond delay="974"/>
                            </p:stCondLst>
                            <p:childTnLst>
                              <p:par>
                                <p:cTn fill="hold" nodeType="afterEffect" presetClass="entr" presetID="1" presetSubtype="0">
                                  <p:stCondLst>
                                    <p:cond delay="100"/>
                                  </p:stCondLst>
                                  <p:childTnLst>
                                    <p:set>
                                      <p:cBhvr>
                                        <p:cTn dur="1" fill="hold">
                                          <p:stCondLst>
                                            <p:cond delay="0"/>
                                          </p:stCondLst>
                                        </p:cTn>
                                        <p:tgtEl>
                                          <p:spTgt spid="1587"/>
                                        </p:tgtEl>
                                        <p:attrNameLst>
                                          <p:attrName>style.visibility</p:attrName>
                                        </p:attrNameLst>
                                      </p:cBhvr>
                                      <p:to>
                                        <p:strVal val="visible"/>
                                      </p:to>
                                    </p:set>
                                  </p:childTnLst>
                                </p:cTn>
                              </p:par>
                            </p:childTnLst>
                          </p:cTn>
                        </p:par>
                        <p:par>
                          <p:cTn fill="hold">
                            <p:stCondLst>
                              <p:cond delay="975"/>
                            </p:stCondLst>
                            <p:childTnLst>
                              <p:par>
                                <p:cTn fill="hold" nodeType="afterEffect" presetClass="entr" presetID="1" presetSubtype="0">
                                  <p:stCondLst>
                                    <p:cond delay="100"/>
                                  </p:stCondLst>
                                  <p:childTnLst>
                                    <p:set>
                                      <p:cBhvr>
                                        <p:cTn dur="1" fill="hold">
                                          <p:stCondLst>
                                            <p:cond delay="0"/>
                                          </p:stCondLst>
                                        </p:cTn>
                                        <p:tgtEl>
                                          <p:spTgt spid="1588"/>
                                        </p:tgtEl>
                                        <p:attrNameLst>
                                          <p:attrName>style.visibility</p:attrName>
                                        </p:attrNameLst>
                                      </p:cBhvr>
                                      <p:to>
                                        <p:strVal val="visible"/>
                                      </p:to>
                                    </p:set>
                                  </p:childTnLst>
                                </p:cTn>
                              </p:par>
                            </p:childTnLst>
                          </p:cTn>
                        </p:par>
                        <p:par>
                          <p:cTn fill="hold">
                            <p:stCondLst>
                              <p:cond delay="976"/>
                            </p:stCondLst>
                            <p:childTnLst>
                              <p:par>
                                <p:cTn fill="hold" nodeType="afterEffect" presetClass="entr" presetID="1" presetSubtype="0">
                                  <p:stCondLst>
                                    <p:cond delay="100"/>
                                  </p:stCondLst>
                                  <p:childTnLst>
                                    <p:set>
                                      <p:cBhvr>
                                        <p:cTn dur="1" fill="hold">
                                          <p:stCondLst>
                                            <p:cond delay="0"/>
                                          </p:stCondLst>
                                        </p:cTn>
                                        <p:tgtEl>
                                          <p:spTgt spid="1589"/>
                                        </p:tgtEl>
                                        <p:attrNameLst>
                                          <p:attrName>style.visibility</p:attrName>
                                        </p:attrNameLst>
                                      </p:cBhvr>
                                      <p:to>
                                        <p:strVal val="visible"/>
                                      </p:to>
                                    </p:set>
                                  </p:childTnLst>
                                </p:cTn>
                              </p:par>
                            </p:childTnLst>
                          </p:cTn>
                        </p:par>
                        <p:par>
                          <p:cTn fill="hold">
                            <p:stCondLst>
                              <p:cond delay="977"/>
                            </p:stCondLst>
                            <p:childTnLst>
                              <p:par>
                                <p:cTn fill="hold" nodeType="afterEffect" presetClass="entr" presetID="1" presetSubtype="0">
                                  <p:stCondLst>
                                    <p:cond delay="100"/>
                                  </p:stCondLst>
                                  <p:childTnLst>
                                    <p:set>
                                      <p:cBhvr>
                                        <p:cTn dur="1" fill="hold">
                                          <p:stCondLst>
                                            <p:cond delay="0"/>
                                          </p:stCondLst>
                                        </p:cTn>
                                        <p:tgtEl>
                                          <p:spTgt spid="1590"/>
                                        </p:tgtEl>
                                        <p:attrNameLst>
                                          <p:attrName>style.visibility</p:attrName>
                                        </p:attrNameLst>
                                      </p:cBhvr>
                                      <p:to>
                                        <p:strVal val="visible"/>
                                      </p:to>
                                    </p:set>
                                  </p:childTnLst>
                                </p:cTn>
                              </p:par>
                            </p:childTnLst>
                          </p:cTn>
                        </p:par>
                        <p:par>
                          <p:cTn fill="hold">
                            <p:stCondLst>
                              <p:cond delay="978"/>
                            </p:stCondLst>
                            <p:childTnLst>
                              <p:par>
                                <p:cTn fill="hold" nodeType="afterEffect" presetClass="entr" presetID="1" presetSubtype="0">
                                  <p:stCondLst>
                                    <p:cond delay="100"/>
                                  </p:stCondLst>
                                  <p:childTnLst>
                                    <p:set>
                                      <p:cBhvr>
                                        <p:cTn dur="1" fill="hold">
                                          <p:stCondLst>
                                            <p:cond delay="0"/>
                                          </p:stCondLst>
                                        </p:cTn>
                                        <p:tgtEl>
                                          <p:spTgt spid="1591"/>
                                        </p:tgtEl>
                                        <p:attrNameLst>
                                          <p:attrName>style.visibility</p:attrName>
                                        </p:attrNameLst>
                                      </p:cBhvr>
                                      <p:to>
                                        <p:strVal val="visible"/>
                                      </p:to>
                                    </p:set>
                                  </p:childTnLst>
                                </p:cTn>
                              </p:par>
                            </p:childTnLst>
                          </p:cTn>
                        </p:par>
                        <p:par>
                          <p:cTn fill="hold">
                            <p:stCondLst>
                              <p:cond delay="979"/>
                            </p:stCondLst>
                            <p:childTnLst>
                              <p:par>
                                <p:cTn fill="hold" nodeType="afterEffect" presetClass="entr" presetID="1" presetSubtype="0">
                                  <p:stCondLst>
                                    <p:cond delay="100"/>
                                  </p:stCondLst>
                                  <p:childTnLst>
                                    <p:set>
                                      <p:cBhvr>
                                        <p:cTn dur="1" fill="hold">
                                          <p:stCondLst>
                                            <p:cond delay="0"/>
                                          </p:stCondLst>
                                        </p:cTn>
                                        <p:tgtEl>
                                          <p:spTgt spid="1592"/>
                                        </p:tgtEl>
                                        <p:attrNameLst>
                                          <p:attrName>style.visibility</p:attrName>
                                        </p:attrNameLst>
                                      </p:cBhvr>
                                      <p:to>
                                        <p:strVal val="visible"/>
                                      </p:to>
                                    </p:set>
                                  </p:childTnLst>
                                </p:cTn>
                              </p:par>
                            </p:childTnLst>
                          </p:cTn>
                        </p:par>
                        <p:par>
                          <p:cTn fill="hold">
                            <p:stCondLst>
                              <p:cond delay="980"/>
                            </p:stCondLst>
                            <p:childTnLst>
                              <p:par>
                                <p:cTn fill="hold" nodeType="afterEffect" presetClass="entr" presetID="1" presetSubtype="0">
                                  <p:stCondLst>
                                    <p:cond delay="100"/>
                                  </p:stCondLst>
                                  <p:childTnLst>
                                    <p:set>
                                      <p:cBhvr>
                                        <p:cTn dur="1" fill="hold">
                                          <p:stCondLst>
                                            <p:cond delay="0"/>
                                          </p:stCondLst>
                                        </p:cTn>
                                        <p:tgtEl>
                                          <p:spTgt spid="1593"/>
                                        </p:tgtEl>
                                        <p:attrNameLst>
                                          <p:attrName>style.visibility</p:attrName>
                                        </p:attrNameLst>
                                      </p:cBhvr>
                                      <p:to>
                                        <p:strVal val="visible"/>
                                      </p:to>
                                    </p:set>
                                  </p:childTnLst>
                                </p:cTn>
                              </p:par>
                            </p:childTnLst>
                          </p:cTn>
                        </p:par>
                        <p:par>
                          <p:cTn fill="hold">
                            <p:stCondLst>
                              <p:cond delay="981"/>
                            </p:stCondLst>
                            <p:childTnLst>
                              <p:par>
                                <p:cTn fill="hold" nodeType="afterEffect" presetClass="entr" presetID="1" presetSubtype="0">
                                  <p:stCondLst>
                                    <p:cond delay="100"/>
                                  </p:stCondLst>
                                  <p:childTnLst>
                                    <p:set>
                                      <p:cBhvr>
                                        <p:cTn dur="1" fill="hold">
                                          <p:stCondLst>
                                            <p:cond delay="0"/>
                                          </p:stCondLst>
                                        </p:cTn>
                                        <p:tgtEl>
                                          <p:spTgt spid="1594"/>
                                        </p:tgtEl>
                                        <p:attrNameLst>
                                          <p:attrName>style.visibility</p:attrName>
                                        </p:attrNameLst>
                                      </p:cBhvr>
                                      <p:to>
                                        <p:strVal val="visible"/>
                                      </p:to>
                                    </p:set>
                                  </p:childTnLst>
                                </p:cTn>
                              </p:par>
                            </p:childTnLst>
                          </p:cTn>
                        </p:par>
                        <p:par>
                          <p:cTn fill="hold">
                            <p:stCondLst>
                              <p:cond delay="982"/>
                            </p:stCondLst>
                            <p:childTnLst>
                              <p:par>
                                <p:cTn fill="hold" nodeType="afterEffect" presetClass="entr" presetID="1" presetSubtype="0">
                                  <p:stCondLst>
                                    <p:cond delay="100"/>
                                  </p:stCondLst>
                                  <p:childTnLst>
                                    <p:set>
                                      <p:cBhvr>
                                        <p:cTn dur="1" fill="hold">
                                          <p:stCondLst>
                                            <p:cond delay="0"/>
                                          </p:stCondLst>
                                        </p:cTn>
                                        <p:tgtEl>
                                          <p:spTgt spid="1595"/>
                                        </p:tgtEl>
                                        <p:attrNameLst>
                                          <p:attrName>style.visibility</p:attrName>
                                        </p:attrNameLst>
                                      </p:cBhvr>
                                      <p:to>
                                        <p:strVal val="visible"/>
                                      </p:to>
                                    </p:set>
                                  </p:childTnLst>
                                </p:cTn>
                              </p:par>
                            </p:childTnLst>
                          </p:cTn>
                        </p:par>
                        <p:par>
                          <p:cTn fill="hold">
                            <p:stCondLst>
                              <p:cond delay="983"/>
                            </p:stCondLst>
                            <p:childTnLst>
                              <p:par>
                                <p:cTn fill="hold" nodeType="afterEffect" presetClass="entr" presetID="1" presetSubtype="0">
                                  <p:stCondLst>
                                    <p:cond delay="100"/>
                                  </p:stCondLst>
                                  <p:childTnLst>
                                    <p:set>
                                      <p:cBhvr>
                                        <p:cTn dur="1" fill="hold">
                                          <p:stCondLst>
                                            <p:cond delay="0"/>
                                          </p:stCondLst>
                                        </p:cTn>
                                        <p:tgtEl>
                                          <p:spTgt spid="1596"/>
                                        </p:tgtEl>
                                        <p:attrNameLst>
                                          <p:attrName>style.visibility</p:attrName>
                                        </p:attrNameLst>
                                      </p:cBhvr>
                                      <p:to>
                                        <p:strVal val="visible"/>
                                      </p:to>
                                    </p:set>
                                  </p:childTnLst>
                                </p:cTn>
                              </p:par>
                            </p:childTnLst>
                          </p:cTn>
                        </p:par>
                        <p:par>
                          <p:cTn fill="hold">
                            <p:stCondLst>
                              <p:cond delay="984"/>
                            </p:stCondLst>
                            <p:childTnLst>
                              <p:par>
                                <p:cTn fill="hold" nodeType="afterEffect" presetClass="entr" presetID="1" presetSubtype="0">
                                  <p:stCondLst>
                                    <p:cond delay="100"/>
                                  </p:stCondLst>
                                  <p:childTnLst>
                                    <p:set>
                                      <p:cBhvr>
                                        <p:cTn dur="1" fill="hold">
                                          <p:stCondLst>
                                            <p:cond delay="0"/>
                                          </p:stCondLst>
                                        </p:cTn>
                                        <p:tgtEl>
                                          <p:spTgt spid="1597"/>
                                        </p:tgtEl>
                                        <p:attrNameLst>
                                          <p:attrName>style.visibility</p:attrName>
                                        </p:attrNameLst>
                                      </p:cBhvr>
                                      <p:to>
                                        <p:strVal val="visible"/>
                                      </p:to>
                                    </p:set>
                                  </p:childTnLst>
                                </p:cTn>
                              </p:par>
                            </p:childTnLst>
                          </p:cTn>
                        </p:par>
                        <p:par>
                          <p:cTn fill="hold">
                            <p:stCondLst>
                              <p:cond delay="985"/>
                            </p:stCondLst>
                            <p:childTnLst>
                              <p:par>
                                <p:cTn fill="hold" nodeType="afterEffect" presetClass="entr" presetID="1" presetSubtype="0">
                                  <p:stCondLst>
                                    <p:cond delay="100"/>
                                  </p:stCondLst>
                                  <p:childTnLst>
                                    <p:set>
                                      <p:cBhvr>
                                        <p:cTn dur="1" fill="hold">
                                          <p:stCondLst>
                                            <p:cond delay="0"/>
                                          </p:stCondLst>
                                        </p:cTn>
                                        <p:tgtEl>
                                          <p:spTgt spid="1598"/>
                                        </p:tgtEl>
                                        <p:attrNameLst>
                                          <p:attrName>style.visibility</p:attrName>
                                        </p:attrNameLst>
                                      </p:cBhvr>
                                      <p:to>
                                        <p:strVal val="visible"/>
                                      </p:to>
                                    </p:set>
                                  </p:childTnLst>
                                </p:cTn>
                              </p:par>
                            </p:childTnLst>
                          </p:cTn>
                        </p:par>
                        <p:par>
                          <p:cTn fill="hold">
                            <p:stCondLst>
                              <p:cond delay="986"/>
                            </p:stCondLst>
                            <p:childTnLst>
                              <p:par>
                                <p:cTn fill="hold" nodeType="afterEffect" presetClass="entr" presetID="1" presetSubtype="0">
                                  <p:stCondLst>
                                    <p:cond delay="100"/>
                                  </p:stCondLst>
                                  <p:childTnLst>
                                    <p:set>
                                      <p:cBhvr>
                                        <p:cTn dur="1" fill="hold">
                                          <p:stCondLst>
                                            <p:cond delay="0"/>
                                          </p:stCondLst>
                                        </p:cTn>
                                        <p:tgtEl>
                                          <p:spTgt spid="1599"/>
                                        </p:tgtEl>
                                        <p:attrNameLst>
                                          <p:attrName>style.visibility</p:attrName>
                                        </p:attrNameLst>
                                      </p:cBhvr>
                                      <p:to>
                                        <p:strVal val="visible"/>
                                      </p:to>
                                    </p:set>
                                  </p:childTnLst>
                                </p:cTn>
                              </p:par>
                            </p:childTnLst>
                          </p:cTn>
                        </p:par>
                        <p:par>
                          <p:cTn fill="hold">
                            <p:stCondLst>
                              <p:cond delay="987"/>
                            </p:stCondLst>
                            <p:childTnLst>
                              <p:par>
                                <p:cTn fill="hold" nodeType="afterEffect" presetClass="entr" presetID="1" presetSubtype="0">
                                  <p:stCondLst>
                                    <p:cond delay="100"/>
                                  </p:stCondLst>
                                  <p:childTnLst>
                                    <p:set>
                                      <p:cBhvr>
                                        <p:cTn dur="1" fill="hold">
                                          <p:stCondLst>
                                            <p:cond delay="0"/>
                                          </p:stCondLst>
                                        </p:cTn>
                                        <p:tgtEl>
                                          <p:spTgt spid="1600"/>
                                        </p:tgtEl>
                                        <p:attrNameLst>
                                          <p:attrName>style.visibility</p:attrName>
                                        </p:attrNameLst>
                                      </p:cBhvr>
                                      <p:to>
                                        <p:strVal val="visible"/>
                                      </p:to>
                                    </p:set>
                                  </p:childTnLst>
                                </p:cTn>
                              </p:par>
                            </p:childTnLst>
                          </p:cTn>
                        </p:par>
                        <p:par>
                          <p:cTn fill="hold">
                            <p:stCondLst>
                              <p:cond delay="988"/>
                            </p:stCondLst>
                            <p:childTnLst>
                              <p:par>
                                <p:cTn fill="hold" nodeType="afterEffect" presetClass="entr" presetID="1" presetSubtype="0">
                                  <p:stCondLst>
                                    <p:cond delay="100"/>
                                  </p:stCondLst>
                                  <p:childTnLst>
                                    <p:set>
                                      <p:cBhvr>
                                        <p:cTn dur="1" fill="hold">
                                          <p:stCondLst>
                                            <p:cond delay="0"/>
                                          </p:stCondLst>
                                        </p:cTn>
                                        <p:tgtEl>
                                          <p:spTgt spid="1601"/>
                                        </p:tgtEl>
                                        <p:attrNameLst>
                                          <p:attrName>style.visibility</p:attrName>
                                        </p:attrNameLst>
                                      </p:cBhvr>
                                      <p:to>
                                        <p:strVal val="visible"/>
                                      </p:to>
                                    </p:set>
                                  </p:childTnLst>
                                </p:cTn>
                              </p:par>
                            </p:childTnLst>
                          </p:cTn>
                        </p:par>
                        <p:par>
                          <p:cTn fill="hold">
                            <p:stCondLst>
                              <p:cond delay="989"/>
                            </p:stCondLst>
                            <p:childTnLst>
                              <p:par>
                                <p:cTn fill="hold" nodeType="afterEffect" presetClass="entr" presetID="1" presetSubtype="0">
                                  <p:stCondLst>
                                    <p:cond delay="100"/>
                                  </p:stCondLst>
                                  <p:childTnLst>
                                    <p:set>
                                      <p:cBhvr>
                                        <p:cTn dur="1" fill="hold">
                                          <p:stCondLst>
                                            <p:cond delay="0"/>
                                          </p:stCondLst>
                                        </p:cTn>
                                        <p:tgtEl>
                                          <p:spTgt spid="1602"/>
                                        </p:tgtEl>
                                        <p:attrNameLst>
                                          <p:attrName>style.visibility</p:attrName>
                                        </p:attrNameLst>
                                      </p:cBhvr>
                                      <p:to>
                                        <p:strVal val="visible"/>
                                      </p:to>
                                    </p:set>
                                  </p:childTnLst>
                                </p:cTn>
                              </p:par>
                            </p:childTnLst>
                          </p:cTn>
                        </p:par>
                        <p:par>
                          <p:cTn fill="hold">
                            <p:stCondLst>
                              <p:cond delay="990"/>
                            </p:stCondLst>
                            <p:childTnLst>
                              <p:par>
                                <p:cTn fill="hold" nodeType="afterEffect" presetClass="entr" presetID="1" presetSubtype="0">
                                  <p:stCondLst>
                                    <p:cond delay="100"/>
                                  </p:stCondLst>
                                  <p:childTnLst>
                                    <p:set>
                                      <p:cBhvr>
                                        <p:cTn dur="1" fill="hold">
                                          <p:stCondLst>
                                            <p:cond delay="0"/>
                                          </p:stCondLst>
                                        </p:cTn>
                                        <p:tgtEl>
                                          <p:spTgt spid="1603"/>
                                        </p:tgtEl>
                                        <p:attrNameLst>
                                          <p:attrName>style.visibility</p:attrName>
                                        </p:attrNameLst>
                                      </p:cBhvr>
                                      <p:to>
                                        <p:strVal val="visible"/>
                                      </p:to>
                                    </p:set>
                                  </p:childTnLst>
                                </p:cTn>
                              </p:par>
                            </p:childTnLst>
                          </p:cTn>
                        </p:par>
                        <p:par>
                          <p:cTn fill="hold">
                            <p:stCondLst>
                              <p:cond delay="991"/>
                            </p:stCondLst>
                            <p:childTnLst>
                              <p:par>
                                <p:cTn fill="hold" nodeType="afterEffect" presetClass="entr" presetID="1" presetSubtype="0">
                                  <p:stCondLst>
                                    <p:cond delay="100"/>
                                  </p:stCondLst>
                                  <p:childTnLst>
                                    <p:set>
                                      <p:cBhvr>
                                        <p:cTn dur="1" fill="hold">
                                          <p:stCondLst>
                                            <p:cond delay="0"/>
                                          </p:stCondLst>
                                        </p:cTn>
                                        <p:tgtEl>
                                          <p:spTgt spid="1604"/>
                                        </p:tgtEl>
                                        <p:attrNameLst>
                                          <p:attrName>style.visibility</p:attrName>
                                        </p:attrNameLst>
                                      </p:cBhvr>
                                      <p:to>
                                        <p:strVal val="visible"/>
                                      </p:to>
                                    </p:set>
                                  </p:childTnLst>
                                </p:cTn>
                              </p:par>
                            </p:childTnLst>
                          </p:cTn>
                        </p:par>
                        <p:par>
                          <p:cTn fill="hold">
                            <p:stCondLst>
                              <p:cond delay="992"/>
                            </p:stCondLst>
                            <p:childTnLst>
                              <p:par>
                                <p:cTn fill="hold" nodeType="afterEffect" presetClass="entr" presetID="1" presetSubtype="0">
                                  <p:stCondLst>
                                    <p:cond delay="100"/>
                                  </p:stCondLst>
                                  <p:childTnLst>
                                    <p:set>
                                      <p:cBhvr>
                                        <p:cTn dur="1" fill="hold">
                                          <p:stCondLst>
                                            <p:cond delay="0"/>
                                          </p:stCondLst>
                                        </p:cTn>
                                        <p:tgtEl>
                                          <p:spTgt spid="1605"/>
                                        </p:tgtEl>
                                        <p:attrNameLst>
                                          <p:attrName>style.visibility</p:attrName>
                                        </p:attrNameLst>
                                      </p:cBhvr>
                                      <p:to>
                                        <p:strVal val="visible"/>
                                      </p:to>
                                    </p:set>
                                  </p:childTnLst>
                                </p:cTn>
                              </p:par>
                            </p:childTnLst>
                          </p:cTn>
                        </p:par>
                        <p:par>
                          <p:cTn fill="hold">
                            <p:stCondLst>
                              <p:cond delay="993"/>
                            </p:stCondLst>
                            <p:childTnLst>
                              <p:par>
                                <p:cTn fill="hold" nodeType="afterEffect" presetClass="entr" presetID="1" presetSubtype="0">
                                  <p:stCondLst>
                                    <p:cond delay="100"/>
                                  </p:stCondLst>
                                  <p:childTnLst>
                                    <p:set>
                                      <p:cBhvr>
                                        <p:cTn dur="1" fill="hold">
                                          <p:stCondLst>
                                            <p:cond delay="0"/>
                                          </p:stCondLst>
                                        </p:cTn>
                                        <p:tgtEl>
                                          <p:spTgt spid="1606"/>
                                        </p:tgtEl>
                                        <p:attrNameLst>
                                          <p:attrName>style.visibility</p:attrName>
                                        </p:attrNameLst>
                                      </p:cBhvr>
                                      <p:to>
                                        <p:strVal val="visible"/>
                                      </p:to>
                                    </p:set>
                                  </p:childTnLst>
                                </p:cTn>
                              </p:par>
                            </p:childTnLst>
                          </p:cTn>
                        </p:par>
                        <p:par>
                          <p:cTn fill="hold">
                            <p:stCondLst>
                              <p:cond delay="994"/>
                            </p:stCondLst>
                            <p:childTnLst>
                              <p:par>
                                <p:cTn fill="hold" nodeType="afterEffect" presetClass="entr" presetID="1" presetSubtype="0">
                                  <p:stCondLst>
                                    <p:cond delay="100"/>
                                  </p:stCondLst>
                                  <p:childTnLst>
                                    <p:set>
                                      <p:cBhvr>
                                        <p:cTn dur="1" fill="hold">
                                          <p:stCondLst>
                                            <p:cond delay="0"/>
                                          </p:stCondLst>
                                        </p:cTn>
                                        <p:tgtEl>
                                          <p:spTgt spid="1607"/>
                                        </p:tgtEl>
                                        <p:attrNameLst>
                                          <p:attrName>style.visibility</p:attrName>
                                        </p:attrNameLst>
                                      </p:cBhvr>
                                      <p:to>
                                        <p:strVal val="visible"/>
                                      </p:to>
                                    </p:set>
                                  </p:childTnLst>
                                </p:cTn>
                              </p:par>
                            </p:childTnLst>
                          </p:cTn>
                        </p:par>
                        <p:par>
                          <p:cTn fill="hold">
                            <p:stCondLst>
                              <p:cond delay="995"/>
                            </p:stCondLst>
                            <p:childTnLst>
                              <p:par>
                                <p:cTn fill="hold" nodeType="afterEffect" presetClass="entr" presetID="1" presetSubtype="0">
                                  <p:stCondLst>
                                    <p:cond delay="100"/>
                                  </p:stCondLst>
                                  <p:childTnLst>
                                    <p:set>
                                      <p:cBhvr>
                                        <p:cTn dur="1" fill="hold">
                                          <p:stCondLst>
                                            <p:cond delay="0"/>
                                          </p:stCondLst>
                                        </p:cTn>
                                        <p:tgtEl>
                                          <p:spTgt spid="1608"/>
                                        </p:tgtEl>
                                        <p:attrNameLst>
                                          <p:attrName>style.visibility</p:attrName>
                                        </p:attrNameLst>
                                      </p:cBhvr>
                                      <p:to>
                                        <p:strVal val="visible"/>
                                      </p:to>
                                    </p:set>
                                  </p:childTnLst>
                                </p:cTn>
                              </p:par>
                            </p:childTnLst>
                          </p:cTn>
                        </p:par>
                        <p:par>
                          <p:cTn fill="hold">
                            <p:stCondLst>
                              <p:cond delay="996"/>
                            </p:stCondLst>
                            <p:childTnLst>
                              <p:par>
                                <p:cTn fill="hold" nodeType="afterEffect" presetClass="entr" presetID="1" presetSubtype="0">
                                  <p:stCondLst>
                                    <p:cond delay="100"/>
                                  </p:stCondLst>
                                  <p:childTnLst>
                                    <p:set>
                                      <p:cBhvr>
                                        <p:cTn dur="1" fill="hold">
                                          <p:stCondLst>
                                            <p:cond delay="0"/>
                                          </p:stCondLst>
                                        </p:cTn>
                                        <p:tgtEl>
                                          <p:spTgt spid="1609"/>
                                        </p:tgtEl>
                                        <p:attrNameLst>
                                          <p:attrName>style.visibility</p:attrName>
                                        </p:attrNameLst>
                                      </p:cBhvr>
                                      <p:to>
                                        <p:strVal val="visible"/>
                                      </p:to>
                                    </p:set>
                                  </p:childTnLst>
                                </p:cTn>
                              </p:par>
                            </p:childTnLst>
                          </p:cTn>
                        </p:par>
                        <p:par>
                          <p:cTn fill="hold">
                            <p:stCondLst>
                              <p:cond delay="997"/>
                            </p:stCondLst>
                            <p:childTnLst>
                              <p:par>
                                <p:cTn fill="hold" nodeType="afterEffect" presetClass="entr" presetID="1" presetSubtype="0">
                                  <p:stCondLst>
                                    <p:cond delay="100"/>
                                  </p:stCondLst>
                                  <p:childTnLst>
                                    <p:set>
                                      <p:cBhvr>
                                        <p:cTn dur="1" fill="hold">
                                          <p:stCondLst>
                                            <p:cond delay="0"/>
                                          </p:stCondLst>
                                        </p:cTn>
                                        <p:tgtEl>
                                          <p:spTgt spid="1610"/>
                                        </p:tgtEl>
                                        <p:attrNameLst>
                                          <p:attrName>style.visibility</p:attrName>
                                        </p:attrNameLst>
                                      </p:cBhvr>
                                      <p:to>
                                        <p:strVal val="visible"/>
                                      </p:to>
                                    </p:set>
                                  </p:childTnLst>
                                </p:cTn>
                              </p:par>
                            </p:childTnLst>
                          </p:cTn>
                        </p:par>
                        <p:par>
                          <p:cTn fill="hold">
                            <p:stCondLst>
                              <p:cond delay="998"/>
                            </p:stCondLst>
                            <p:childTnLst>
                              <p:par>
                                <p:cTn fill="hold" nodeType="afterEffect" presetClass="entr" presetID="1" presetSubtype="0">
                                  <p:stCondLst>
                                    <p:cond delay="100"/>
                                  </p:stCondLst>
                                  <p:childTnLst>
                                    <p:set>
                                      <p:cBhvr>
                                        <p:cTn dur="1" fill="hold">
                                          <p:stCondLst>
                                            <p:cond delay="0"/>
                                          </p:stCondLst>
                                        </p:cTn>
                                        <p:tgtEl>
                                          <p:spTgt spid="1611"/>
                                        </p:tgtEl>
                                        <p:attrNameLst>
                                          <p:attrName>style.visibility</p:attrName>
                                        </p:attrNameLst>
                                      </p:cBhvr>
                                      <p:to>
                                        <p:strVal val="visible"/>
                                      </p:to>
                                    </p:set>
                                  </p:childTnLst>
                                </p:cTn>
                              </p:par>
                            </p:childTnLst>
                          </p:cTn>
                        </p:par>
                        <p:par>
                          <p:cTn fill="hold">
                            <p:stCondLst>
                              <p:cond delay="999"/>
                            </p:stCondLst>
                            <p:childTnLst>
                              <p:par>
                                <p:cTn fill="hold" nodeType="afterEffect" presetClass="entr" presetID="1" presetSubtype="0">
                                  <p:stCondLst>
                                    <p:cond delay="100"/>
                                  </p:stCondLst>
                                  <p:childTnLst>
                                    <p:set>
                                      <p:cBhvr>
                                        <p:cTn dur="1" fill="hold">
                                          <p:stCondLst>
                                            <p:cond delay="0"/>
                                          </p:stCondLst>
                                        </p:cTn>
                                        <p:tgtEl>
                                          <p:spTgt spid="1612"/>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100"/>
                                  </p:stCondLst>
                                  <p:childTnLst>
                                    <p:set>
                                      <p:cBhvr>
                                        <p:cTn dur="1" fill="hold">
                                          <p:stCondLst>
                                            <p:cond delay="0"/>
                                          </p:stCondLst>
                                        </p:cTn>
                                        <p:tgtEl>
                                          <p:spTgt spid="1613"/>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 presetSubtype="0">
                                  <p:stCondLst>
                                    <p:cond delay="100"/>
                                  </p:stCondLst>
                                  <p:childTnLst>
                                    <p:set>
                                      <p:cBhvr>
                                        <p:cTn dur="1" fill="hold">
                                          <p:stCondLst>
                                            <p:cond delay="0"/>
                                          </p:stCondLst>
                                        </p:cTn>
                                        <p:tgtEl>
                                          <p:spTgt spid="1614"/>
                                        </p:tgtEl>
                                        <p:attrNameLst>
                                          <p:attrName>style.visibility</p:attrName>
                                        </p:attrNameLst>
                                      </p:cBhvr>
                                      <p:to>
                                        <p:strVal val="visible"/>
                                      </p:to>
                                    </p:set>
                                  </p:childTnLst>
                                </p:cTn>
                              </p:par>
                            </p:childTnLst>
                          </p:cTn>
                        </p:par>
                        <p:par>
                          <p:cTn fill="hold">
                            <p:stCondLst>
                              <p:cond delay="1002"/>
                            </p:stCondLst>
                            <p:childTnLst>
                              <p:par>
                                <p:cTn fill="hold" nodeType="afterEffect" presetClass="entr" presetID="1" presetSubtype="0">
                                  <p:stCondLst>
                                    <p:cond delay="100"/>
                                  </p:stCondLst>
                                  <p:childTnLst>
                                    <p:set>
                                      <p:cBhvr>
                                        <p:cTn dur="1" fill="hold">
                                          <p:stCondLst>
                                            <p:cond delay="0"/>
                                          </p:stCondLst>
                                        </p:cTn>
                                        <p:tgtEl>
                                          <p:spTgt spid="1615"/>
                                        </p:tgtEl>
                                        <p:attrNameLst>
                                          <p:attrName>style.visibility</p:attrName>
                                        </p:attrNameLst>
                                      </p:cBhvr>
                                      <p:to>
                                        <p:strVal val="visible"/>
                                      </p:to>
                                    </p:set>
                                  </p:childTnLst>
                                </p:cTn>
                              </p:par>
                            </p:childTnLst>
                          </p:cTn>
                        </p:par>
                        <p:par>
                          <p:cTn fill="hold">
                            <p:stCondLst>
                              <p:cond delay="1003"/>
                            </p:stCondLst>
                            <p:childTnLst>
                              <p:par>
                                <p:cTn fill="hold" nodeType="afterEffect" presetClass="entr" presetID="1" presetSubtype="0">
                                  <p:stCondLst>
                                    <p:cond delay="100"/>
                                  </p:stCondLst>
                                  <p:childTnLst>
                                    <p:set>
                                      <p:cBhvr>
                                        <p:cTn dur="1" fill="hold">
                                          <p:stCondLst>
                                            <p:cond delay="0"/>
                                          </p:stCondLst>
                                        </p:cTn>
                                        <p:tgtEl>
                                          <p:spTgt spid="1616"/>
                                        </p:tgtEl>
                                        <p:attrNameLst>
                                          <p:attrName>style.visibility</p:attrName>
                                        </p:attrNameLst>
                                      </p:cBhvr>
                                      <p:to>
                                        <p:strVal val="visible"/>
                                      </p:to>
                                    </p:set>
                                  </p:childTnLst>
                                </p:cTn>
                              </p:par>
                            </p:childTnLst>
                          </p:cTn>
                        </p:par>
                        <p:par>
                          <p:cTn fill="hold">
                            <p:stCondLst>
                              <p:cond delay="1004"/>
                            </p:stCondLst>
                            <p:childTnLst>
                              <p:par>
                                <p:cTn fill="hold" nodeType="afterEffect" presetClass="entr" presetID="1" presetSubtype="0">
                                  <p:stCondLst>
                                    <p:cond delay="100"/>
                                  </p:stCondLst>
                                  <p:childTnLst>
                                    <p:set>
                                      <p:cBhvr>
                                        <p:cTn dur="1" fill="hold">
                                          <p:stCondLst>
                                            <p:cond delay="0"/>
                                          </p:stCondLst>
                                        </p:cTn>
                                        <p:tgtEl>
                                          <p:spTgt spid="1617"/>
                                        </p:tgtEl>
                                        <p:attrNameLst>
                                          <p:attrName>style.visibility</p:attrName>
                                        </p:attrNameLst>
                                      </p:cBhvr>
                                      <p:to>
                                        <p:strVal val="visible"/>
                                      </p:to>
                                    </p:set>
                                  </p:childTnLst>
                                </p:cTn>
                              </p:par>
                            </p:childTnLst>
                          </p:cTn>
                        </p:par>
                        <p:par>
                          <p:cTn fill="hold">
                            <p:stCondLst>
                              <p:cond delay="1005"/>
                            </p:stCondLst>
                            <p:childTnLst>
                              <p:par>
                                <p:cTn fill="hold" nodeType="afterEffect" presetClass="entr" presetID="1" presetSubtype="0">
                                  <p:stCondLst>
                                    <p:cond delay="100"/>
                                  </p:stCondLst>
                                  <p:childTnLst>
                                    <p:set>
                                      <p:cBhvr>
                                        <p:cTn dur="1" fill="hold">
                                          <p:stCondLst>
                                            <p:cond delay="0"/>
                                          </p:stCondLst>
                                        </p:cTn>
                                        <p:tgtEl>
                                          <p:spTgt spid="1618"/>
                                        </p:tgtEl>
                                        <p:attrNameLst>
                                          <p:attrName>style.visibility</p:attrName>
                                        </p:attrNameLst>
                                      </p:cBhvr>
                                      <p:to>
                                        <p:strVal val="visible"/>
                                      </p:to>
                                    </p:set>
                                  </p:childTnLst>
                                </p:cTn>
                              </p:par>
                            </p:childTnLst>
                          </p:cTn>
                        </p:par>
                        <p:par>
                          <p:cTn fill="hold">
                            <p:stCondLst>
                              <p:cond delay="1006"/>
                            </p:stCondLst>
                            <p:childTnLst>
                              <p:par>
                                <p:cTn fill="hold" nodeType="afterEffect" presetClass="entr" presetID="1" presetSubtype="0">
                                  <p:stCondLst>
                                    <p:cond delay="100"/>
                                  </p:stCondLst>
                                  <p:childTnLst>
                                    <p:set>
                                      <p:cBhvr>
                                        <p:cTn dur="1" fill="hold">
                                          <p:stCondLst>
                                            <p:cond delay="0"/>
                                          </p:stCondLst>
                                        </p:cTn>
                                        <p:tgtEl>
                                          <p:spTgt spid="1619"/>
                                        </p:tgtEl>
                                        <p:attrNameLst>
                                          <p:attrName>style.visibility</p:attrName>
                                        </p:attrNameLst>
                                      </p:cBhvr>
                                      <p:to>
                                        <p:strVal val="visible"/>
                                      </p:to>
                                    </p:set>
                                  </p:childTnLst>
                                </p:cTn>
                              </p:par>
                            </p:childTnLst>
                          </p:cTn>
                        </p:par>
                        <p:par>
                          <p:cTn fill="hold">
                            <p:stCondLst>
                              <p:cond delay="1007"/>
                            </p:stCondLst>
                            <p:childTnLst>
                              <p:par>
                                <p:cTn fill="hold" nodeType="afterEffect" presetClass="entr" presetID="1" presetSubtype="0">
                                  <p:stCondLst>
                                    <p:cond delay="100"/>
                                  </p:stCondLst>
                                  <p:childTnLst>
                                    <p:set>
                                      <p:cBhvr>
                                        <p:cTn dur="1" fill="hold">
                                          <p:stCondLst>
                                            <p:cond delay="0"/>
                                          </p:stCondLst>
                                        </p:cTn>
                                        <p:tgtEl>
                                          <p:spTgt spid="1620"/>
                                        </p:tgtEl>
                                        <p:attrNameLst>
                                          <p:attrName>style.visibility</p:attrName>
                                        </p:attrNameLst>
                                      </p:cBhvr>
                                      <p:to>
                                        <p:strVal val="visible"/>
                                      </p:to>
                                    </p:set>
                                  </p:childTnLst>
                                </p:cTn>
                              </p:par>
                            </p:childTnLst>
                          </p:cTn>
                        </p:par>
                        <p:par>
                          <p:cTn fill="hold">
                            <p:stCondLst>
                              <p:cond delay="1008"/>
                            </p:stCondLst>
                            <p:childTnLst>
                              <p:par>
                                <p:cTn fill="hold" nodeType="afterEffect" presetClass="entr" presetID="1" presetSubtype="0">
                                  <p:stCondLst>
                                    <p:cond delay="100"/>
                                  </p:stCondLst>
                                  <p:childTnLst>
                                    <p:set>
                                      <p:cBhvr>
                                        <p:cTn dur="1" fill="hold">
                                          <p:stCondLst>
                                            <p:cond delay="0"/>
                                          </p:stCondLst>
                                        </p:cTn>
                                        <p:tgtEl>
                                          <p:spTgt spid="1621"/>
                                        </p:tgtEl>
                                        <p:attrNameLst>
                                          <p:attrName>style.visibility</p:attrName>
                                        </p:attrNameLst>
                                      </p:cBhvr>
                                      <p:to>
                                        <p:strVal val="visible"/>
                                      </p:to>
                                    </p:set>
                                  </p:childTnLst>
                                </p:cTn>
                              </p:par>
                            </p:childTnLst>
                          </p:cTn>
                        </p:par>
                        <p:par>
                          <p:cTn fill="hold">
                            <p:stCondLst>
                              <p:cond delay="1009"/>
                            </p:stCondLst>
                            <p:childTnLst>
                              <p:par>
                                <p:cTn fill="hold" nodeType="afterEffect" presetClass="entr" presetID="1" presetSubtype="0">
                                  <p:stCondLst>
                                    <p:cond delay="100"/>
                                  </p:stCondLst>
                                  <p:childTnLst>
                                    <p:set>
                                      <p:cBhvr>
                                        <p:cTn dur="1" fill="hold">
                                          <p:stCondLst>
                                            <p:cond delay="0"/>
                                          </p:stCondLst>
                                        </p:cTn>
                                        <p:tgtEl>
                                          <p:spTgt spid="1622"/>
                                        </p:tgtEl>
                                        <p:attrNameLst>
                                          <p:attrName>style.visibility</p:attrName>
                                        </p:attrNameLst>
                                      </p:cBhvr>
                                      <p:to>
                                        <p:strVal val="visible"/>
                                      </p:to>
                                    </p:set>
                                  </p:childTnLst>
                                </p:cTn>
                              </p:par>
                            </p:childTnLst>
                          </p:cTn>
                        </p:par>
                        <p:par>
                          <p:cTn fill="hold">
                            <p:stCondLst>
                              <p:cond delay="1010"/>
                            </p:stCondLst>
                            <p:childTnLst>
                              <p:par>
                                <p:cTn fill="hold" nodeType="afterEffect" presetClass="entr" presetID="1" presetSubtype="0">
                                  <p:stCondLst>
                                    <p:cond delay="100"/>
                                  </p:stCondLst>
                                  <p:childTnLst>
                                    <p:set>
                                      <p:cBhvr>
                                        <p:cTn dur="1" fill="hold">
                                          <p:stCondLst>
                                            <p:cond delay="0"/>
                                          </p:stCondLst>
                                        </p:cTn>
                                        <p:tgtEl>
                                          <p:spTgt spid="1623"/>
                                        </p:tgtEl>
                                        <p:attrNameLst>
                                          <p:attrName>style.visibility</p:attrName>
                                        </p:attrNameLst>
                                      </p:cBhvr>
                                      <p:to>
                                        <p:strVal val="visible"/>
                                      </p:to>
                                    </p:set>
                                  </p:childTnLst>
                                </p:cTn>
                              </p:par>
                            </p:childTnLst>
                          </p:cTn>
                        </p:par>
                        <p:par>
                          <p:cTn fill="hold">
                            <p:stCondLst>
                              <p:cond delay="1011"/>
                            </p:stCondLst>
                            <p:childTnLst>
                              <p:par>
                                <p:cTn fill="hold" nodeType="afterEffect" presetClass="entr" presetID="1" presetSubtype="0">
                                  <p:stCondLst>
                                    <p:cond delay="100"/>
                                  </p:stCondLst>
                                  <p:childTnLst>
                                    <p:set>
                                      <p:cBhvr>
                                        <p:cTn dur="1" fill="hold">
                                          <p:stCondLst>
                                            <p:cond delay="0"/>
                                          </p:stCondLst>
                                        </p:cTn>
                                        <p:tgtEl>
                                          <p:spTgt spid="1624"/>
                                        </p:tgtEl>
                                        <p:attrNameLst>
                                          <p:attrName>style.visibility</p:attrName>
                                        </p:attrNameLst>
                                      </p:cBhvr>
                                      <p:to>
                                        <p:strVal val="visible"/>
                                      </p:to>
                                    </p:set>
                                  </p:childTnLst>
                                </p:cTn>
                              </p:par>
                            </p:childTnLst>
                          </p:cTn>
                        </p:par>
                        <p:par>
                          <p:cTn fill="hold">
                            <p:stCondLst>
                              <p:cond delay="1012"/>
                            </p:stCondLst>
                            <p:childTnLst>
                              <p:par>
                                <p:cTn fill="hold" nodeType="afterEffect" presetClass="entr" presetID="1" presetSubtype="0">
                                  <p:stCondLst>
                                    <p:cond delay="100"/>
                                  </p:stCondLst>
                                  <p:childTnLst>
                                    <p:set>
                                      <p:cBhvr>
                                        <p:cTn dur="1" fill="hold">
                                          <p:stCondLst>
                                            <p:cond delay="0"/>
                                          </p:stCondLst>
                                        </p:cTn>
                                        <p:tgtEl>
                                          <p:spTgt spid="1625"/>
                                        </p:tgtEl>
                                        <p:attrNameLst>
                                          <p:attrName>style.visibility</p:attrName>
                                        </p:attrNameLst>
                                      </p:cBhvr>
                                      <p:to>
                                        <p:strVal val="visible"/>
                                      </p:to>
                                    </p:set>
                                  </p:childTnLst>
                                </p:cTn>
                              </p:par>
                            </p:childTnLst>
                          </p:cTn>
                        </p:par>
                        <p:par>
                          <p:cTn fill="hold">
                            <p:stCondLst>
                              <p:cond delay="1013"/>
                            </p:stCondLst>
                            <p:childTnLst>
                              <p:par>
                                <p:cTn fill="hold" nodeType="afterEffect" presetClass="entr" presetID="1" presetSubtype="0">
                                  <p:stCondLst>
                                    <p:cond delay="100"/>
                                  </p:stCondLst>
                                  <p:childTnLst>
                                    <p:set>
                                      <p:cBhvr>
                                        <p:cTn dur="1" fill="hold">
                                          <p:stCondLst>
                                            <p:cond delay="0"/>
                                          </p:stCondLst>
                                        </p:cTn>
                                        <p:tgtEl>
                                          <p:spTgt spid="1626"/>
                                        </p:tgtEl>
                                        <p:attrNameLst>
                                          <p:attrName>style.visibility</p:attrName>
                                        </p:attrNameLst>
                                      </p:cBhvr>
                                      <p:to>
                                        <p:strVal val="visible"/>
                                      </p:to>
                                    </p:set>
                                  </p:childTnLst>
                                </p:cTn>
                              </p:par>
                            </p:childTnLst>
                          </p:cTn>
                        </p:par>
                        <p:par>
                          <p:cTn fill="hold">
                            <p:stCondLst>
                              <p:cond delay="1014"/>
                            </p:stCondLst>
                            <p:childTnLst>
                              <p:par>
                                <p:cTn fill="hold" nodeType="afterEffect" presetClass="entr" presetID="1" presetSubtype="0">
                                  <p:stCondLst>
                                    <p:cond delay="100"/>
                                  </p:stCondLst>
                                  <p:childTnLst>
                                    <p:set>
                                      <p:cBhvr>
                                        <p:cTn dur="1" fill="hold">
                                          <p:stCondLst>
                                            <p:cond delay="0"/>
                                          </p:stCondLst>
                                        </p:cTn>
                                        <p:tgtEl>
                                          <p:spTgt spid="1627"/>
                                        </p:tgtEl>
                                        <p:attrNameLst>
                                          <p:attrName>style.visibility</p:attrName>
                                        </p:attrNameLst>
                                      </p:cBhvr>
                                      <p:to>
                                        <p:strVal val="visible"/>
                                      </p:to>
                                    </p:set>
                                  </p:childTnLst>
                                </p:cTn>
                              </p:par>
                            </p:childTnLst>
                          </p:cTn>
                        </p:par>
                        <p:par>
                          <p:cTn fill="hold">
                            <p:stCondLst>
                              <p:cond delay="1015"/>
                            </p:stCondLst>
                            <p:childTnLst>
                              <p:par>
                                <p:cTn fill="hold" nodeType="afterEffect" presetClass="entr" presetID="1" presetSubtype="0">
                                  <p:stCondLst>
                                    <p:cond delay="100"/>
                                  </p:stCondLst>
                                  <p:childTnLst>
                                    <p:set>
                                      <p:cBhvr>
                                        <p:cTn dur="1" fill="hold">
                                          <p:stCondLst>
                                            <p:cond delay="0"/>
                                          </p:stCondLst>
                                        </p:cTn>
                                        <p:tgtEl>
                                          <p:spTgt spid="1628"/>
                                        </p:tgtEl>
                                        <p:attrNameLst>
                                          <p:attrName>style.visibility</p:attrName>
                                        </p:attrNameLst>
                                      </p:cBhvr>
                                      <p:to>
                                        <p:strVal val="visible"/>
                                      </p:to>
                                    </p:set>
                                  </p:childTnLst>
                                </p:cTn>
                              </p:par>
                            </p:childTnLst>
                          </p:cTn>
                        </p:par>
                        <p:par>
                          <p:cTn fill="hold">
                            <p:stCondLst>
                              <p:cond delay="1016"/>
                            </p:stCondLst>
                            <p:childTnLst>
                              <p:par>
                                <p:cTn fill="hold" nodeType="afterEffect" presetClass="entr" presetID="1" presetSubtype="0">
                                  <p:stCondLst>
                                    <p:cond delay="100"/>
                                  </p:stCondLst>
                                  <p:childTnLst>
                                    <p:set>
                                      <p:cBhvr>
                                        <p:cTn dur="1" fill="hold">
                                          <p:stCondLst>
                                            <p:cond delay="0"/>
                                          </p:stCondLst>
                                        </p:cTn>
                                        <p:tgtEl>
                                          <p:spTgt spid="1629"/>
                                        </p:tgtEl>
                                        <p:attrNameLst>
                                          <p:attrName>style.visibility</p:attrName>
                                        </p:attrNameLst>
                                      </p:cBhvr>
                                      <p:to>
                                        <p:strVal val="visible"/>
                                      </p:to>
                                    </p:set>
                                  </p:childTnLst>
                                </p:cTn>
                              </p:par>
                            </p:childTnLst>
                          </p:cTn>
                        </p:par>
                        <p:par>
                          <p:cTn fill="hold">
                            <p:stCondLst>
                              <p:cond delay="1017"/>
                            </p:stCondLst>
                            <p:childTnLst>
                              <p:par>
                                <p:cTn fill="hold" nodeType="afterEffect" presetClass="entr" presetID="1" presetSubtype="0">
                                  <p:stCondLst>
                                    <p:cond delay="100"/>
                                  </p:stCondLst>
                                  <p:childTnLst>
                                    <p:set>
                                      <p:cBhvr>
                                        <p:cTn dur="1" fill="hold">
                                          <p:stCondLst>
                                            <p:cond delay="0"/>
                                          </p:stCondLst>
                                        </p:cTn>
                                        <p:tgtEl>
                                          <p:spTgt spid="1630"/>
                                        </p:tgtEl>
                                        <p:attrNameLst>
                                          <p:attrName>style.visibility</p:attrName>
                                        </p:attrNameLst>
                                      </p:cBhvr>
                                      <p:to>
                                        <p:strVal val="visible"/>
                                      </p:to>
                                    </p:set>
                                  </p:childTnLst>
                                </p:cTn>
                              </p:par>
                            </p:childTnLst>
                          </p:cTn>
                        </p:par>
                        <p:par>
                          <p:cTn fill="hold">
                            <p:stCondLst>
                              <p:cond delay="1018"/>
                            </p:stCondLst>
                            <p:childTnLst>
                              <p:par>
                                <p:cTn fill="hold" nodeType="afterEffect" presetClass="entr" presetID="1" presetSubtype="0">
                                  <p:stCondLst>
                                    <p:cond delay="100"/>
                                  </p:stCondLst>
                                  <p:childTnLst>
                                    <p:set>
                                      <p:cBhvr>
                                        <p:cTn dur="1" fill="hold">
                                          <p:stCondLst>
                                            <p:cond delay="0"/>
                                          </p:stCondLst>
                                        </p:cTn>
                                        <p:tgtEl>
                                          <p:spTgt spid="1631"/>
                                        </p:tgtEl>
                                        <p:attrNameLst>
                                          <p:attrName>style.visibility</p:attrName>
                                        </p:attrNameLst>
                                      </p:cBhvr>
                                      <p:to>
                                        <p:strVal val="visible"/>
                                      </p:to>
                                    </p:set>
                                  </p:childTnLst>
                                </p:cTn>
                              </p:par>
                            </p:childTnLst>
                          </p:cTn>
                        </p:par>
                        <p:par>
                          <p:cTn fill="hold">
                            <p:stCondLst>
                              <p:cond delay="1019"/>
                            </p:stCondLst>
                            <p:childTnLst>
                              <p:par>
                                <p:cTn fill="hold" nodeType="afterEffect" presetClass="entr" presetID="1" presetSubtype="0">
                                  <p:stCondLst>
                                    <p:cond delay="100"/>
                                  </p:stCondLst>
                                  <p:childTnLst>
                                    <p:set>
                                      <p:cBhvr>
                                        <p:cTn dur="1" fill="hold">
                                          <p:stCondLst>
                                            <p:cond delay="0"/>
                                          </p:stCondLst>
                                        </p:cTn>
                                        <p:tgtEl>
                                          <p:spTgt spid="1632"/>
                                        </p:tgtEl>
                                        <p:attrNameLst>
                                          <p:attrName>style.visibility</p:attrName>
                                        </p:attrNameLst>
                                      </p:cBhvr>
                                      <p:to>
                                        <p:strVal val="visible"/>
                                      </p:to>
                                    </p:set>
                                  </p:childTnLst>
                                </p:cTn>
                              </p:par>
                            </p:childTnLst>
                          </p:cTn>
                        </p:par>
                        <p:par>
                          <p:cTn fill="hold">
                            <p:stCondLst>
                              <p:cond delay="1020"/>
                            </p:stCondLst>
                            <p:childTnLst>
                              <p:par>
                                <p:cTn fill="hold" nodeType="afterEffect" presetClass="entr" presetID="1" presetSubtype="0">
                                  <p:stCondLst>
                                    <p:cond delay="100"/>
                                  </p:stCondLst>
                                  <p:childTnLst>
                                    <p:set>
                                      <p:cBhvr>
                                        <p:cTn dur="1" fill="hold">
                                          <p:stCondLst>
                                            <p:cond delay="0"/>
                                          </p:stCondLst>
                                        </p:cTn>
                                        <p:tgtEl>
                                          <p:spTgt spid="1633"/>
                                        </p:tgtEl>
                                        <p:attrNameLst>
                                          <p:attrName>style.visibility</p:attrName>
                                        </p:attrNameLst>
                                      </p:cBhvr>
                                      <p:to>
                                        <p:strVal val="visible"/>
                                      </p:to>
                                    </p:set>
                                  </p:childTnLst>
                                </p:cTn>
                              </p:par>
                            </p:childTnLst>
                          </p:cTn>
                        </p:par>
                        <p:par>
                          <p:cTn fill="hold">
                            <p:stCondLst>
                              <p:cond delay="1021"/>
                            </p:stCondLst>
                            <p:childTnLst>
                              <p:par>
                                <p:cTn fill="hold" nodeType="afterEffect" presetClass="entr" presetID="1" presetSubtype="0">
                                  <p:stCondLst>
                                    <p:cond delay="100"/>
                                  </p:stCondLst>
                                  <p:childTnLst>
                                    <p:set>
                                      <p:cBhvr>
                                        <p:cTn dur="1" fill="hold">
                                          <p:stCondLst>
                                            <p:cond delay="0"/>
                                          </p:stCondLst>
                                        </p:cTn>
                                        <p:tgtEl>
                                          <p:spTgt spid="1634"/>
                                        </p:tgtEl>
                                        <p:attrNameLst>
                                          <p:attrName>style.visibility</p:attrName>
                                        </p:attrNameLst>
                                      </p:cBhvr>
                                      <p:to>
                                        <p:strVal val="visible"/>
                                      </p:to>
                                    </p:set>
                                  </p:childTnLst>
                                </p:cTn>
                              </p:par>
                            </p:childTnLst>
                          </p:cTn>
                        </p:par>
                        <p:par>
                          <p:cTn fill="hold">
                            <p:stCondLst>
                              <p:cond delay="1022"/>
                            </p:stCondLst>
                            <p:childTnLst>
                              <p:par>
                                <p:cTn fill="hold" nodeType="afterEffect" presetClass="entr" presetID="1" presetSubtype="0">
                                  <p:stCondLst>
                                    <p:cond delay="100"/>
                                  </p:stCondLst>
                                  <p:childTnLst>
                                    <p:set>
                                      <p:cBhvr>
                                        <p:cTn dur="1" fill="hold">
                                          <p:stCondLst>
                                            <p:cond delay="0"/>
                                          </p:stCondLst>
                                        </p:cTn>
                                        <p:tgtEl>
                                          <p:spTgt spid="1635"/>
                                        </p:tgtEl>
                                        <p:attrNameLst>
                                          <p:attrName>style.visibility</p:attrName>
                                        </p:attrNameLst>
                                      </p:cBhvr>
                                      <p:to>
                                        <p:strVal val="visible"/>
                                      </p:to>
                                    </p:set>
                                  </p:childTnLst>
                                </p:cTn>
                              </p:par>
                            </p:childTnLst>
                          </p:cTn>
                        </p:par>
                        <p:par>
                          <p:cTn fill="hold">
                            <p:stCondLst>
                              <p:cond delay="1023"/>
                            </p:stCondLst>
                            <p:childTnLst>
                              <p:par>
                                <p:cTn fill="hold" nodeType="afterEffect" presetClass="entr" presetID="1" presetSubtype="0">
                                  <p:stCondLst>
                                    <p:cond delay="100"/>
                                  </p:stCondLst>
                                  <p:childTnLst>
                                    <p:set>
                                      <p:cBhvr>
                                        <p:cTn dur="1" fill="hold">
                                          <p:stCondLst>
                                            <p:cond delay="0"/>
                                          </p:stCondLst>
                                        </p:cTn>
                                        <p:tgtEl>
                                          <p:spTgt spid="1636"/>
                                        </p:tgtEl>
                                        <p:attrNameLst>
                                          <p:attrName>style.visibility</p:attrName>
                                        </p:attrNameLst>
                                      </p:cBhvr>
                                      <p:to>
                                        <p:strVal val="visible"/>
                                      </p:to>
                                    </p:set>
                                  </p:childTnLst>
                                </p:cTn>
                              </p:par>
                            </p:childTnLst>
                          </p:cTn>
                        </p:par>
                        <p:par>
                          <p:cTn fill="hold">
                            <p:stCondLst>
                              <p:cond delay="1024"/>
                            </p:stCondLst>
                            <p:childTnLst>
                              <p:par>
                                <p:cTn fill="hold" nodeType="afterEffect" presetClass="entr" presetID="1" presetSubtype="0">
                                  <p:stCondLst>
                                    <p:cond delay="100"/>
                                  </p:stCondLst>
                                  <p:childTnLst>
                                    <p:set>
                                      <p:cBhvr>
                                        <p:cTn dur="1" fill="hold">
                                          <p:stCondLst>
                                            <p:cond delay="0"/>
                                          </p:stCondLst>
                                        </p:cTn>
                                        <p:tgtEl>
                                          <p:spTgt spid="1637"/>
                                        </p:tgtEl>
                                        <p:attrNameLst>
                                          <p:attrName>style.visibility</p:attrName>
                                        </p:attrNameLst>
                                      </p:cBhvr>
                                      <p:to>
                                        <p:strVal val="visible"/>
                                      </p:to>
                                    </p:set>
                                  </p:childTnLst>
                                </p:cTn>
                              </p:par>
                            </p:childTnLst>
                          </p:cTn>
                        </p:par>
                        <p:par>
                          <p:cTn fill="hold">
                            <p:stCondLst>
                              <p:cond delay="1025"/>
                            </p:stCondLst>
                            <p:childTnLst>
                              <p:par>
                                <p:cTn fill="hold" nodeType="afterEffect" presetClass="entr" presetID="1" presetSubtype="0">
                                  <p:stCondLst>
                                    <p:cond delay="100"/>
                                  </p:stCondLst>
                                  <p:childTnLst>
                                    <p:set>
                                      <p:cBhvr>
                                        <p:cTn dur="1" fill="hold">
                                          <p:stCondLst>
                                            <p:cond delay="0"/>
                                          </p:stCondLst>
                                        </p:cTn>
                                        <p:tgtEl>
                                          <p:spTgt spid="1638"/>
                                        </p:tgtEl>
                                        <p:attrNameLst>
                                          <p:attrName>style.visibility</p:attrName>
                                        </p:attrNameLst>
                                      </p:cBhvr>
                                      <p:to>
                                        <p:strVal val="visible"/>
                                      </p:to>
                                    </p:set>
                                  </p:childTnLst>
                                </p:cTn>
                              </p:par>
                            </p:childTnLst>
                          </p:cTn>
                        </p:par>
                        <p:par>
                          <p:cTn fill="hold">
                            <p:stCondLst>
                              <p:cond delay="1026"/>
                            </p:stCondLst>
                            <p:childTnLst>
                              <p:par>
                                <p:cTn fill="hold" nodeType="afterEffect" presetClass="entr" presetID="1" presetSubtype="0">
                                  <p:stCondLst>
                                    <p:cond delay="100"/>
                                  </p:stCondLst>
                                  <p:childTnLst>
                                    <p:set>
                                      <p:cBhvr>
                                        <p:cTn dur="1" fill="hold">
                                          <p:stCondLst>
                                            <p:cond delay="0"/>
                                          </p:stCondLst>
                                        </p:cTn>
                                        <p:tgtEl>
                                          <p:spTgt spid="1639"/>
                                        </p:tgtEl>
                                        <p:attrNameLst>
                                          <p:attrName>style.visibility</p:attrName>
                                        </p:attrNameLst>
                                      </p:cBhvr>
                                      <p:to>
                                        <p:strVal val="visible"/>
                                      </p:to>
                                    </p:set>
                                  </p:childTnLst>
                                </p:cTn>
                              </p:par>
                            </p:childTnLst>
                          </p:cTn>
                        </p:par>
                        <p:par>
                          <p:cTn fill="hold">
                            <p:stCondLst>
                              <p:cond delay="1027"/>
                            </p:stCondLst>
                            <p:childTnLst>
                              <p:par>
                                <p:cTn fill="hold" nodeType="afterEffect" presetClass="entr" presetID="1" presetSubtype="0">
                                  <p:stCondLst>
                                    <p:cond delay="100"/>
                                  </p:stCondLst>
                                  <p:childTnLst>
                                    <p:set>
                                      <p:cBhvr>
                                        <p:cTn dur="1" fill="hold">
                                          <p:stCondLst>
                                            <p:cond delay="0"/>
                                          </p:stCondLst>
                                        </p:cTn>
                                        <p:tgtEl>
                                          <p:spTgt spid="1640"/>
                                        </p:tgtEl>
                                        <p:attrNameLst>
                                          <p:attrName>style.visibility</p:attrName>
                                        </p:attrNameLst>
                                      </p:cBhvr>
                                      <p:to>
                                        <p:strVal val="visible"/>
                                      </p:to>
                                    </p:set>
                                  </p:childTnLst>
                                </p:cTn>
                              </p:par>
                            </p:childTnLst>
                          </p:cTn>
                        </p:par>
                        <p:par>
                          <p:cTn fill="hold">
                            <p:stCondLst>
                              <p:cond delay="1028"/>
                            </p:stCondLst>
                            <p:childTnLst>
                              <p:par>
                                <p:cTn fill="hold" nodeType="afterEffect" presetClass="entr" presetID="1" presetSubtype="0">
                                  <p:stCondLst>
                                    <p:cond delay="100"/>
                                  </p:stCondLst>
                                  <p:childTnLst>
                                    <p:set>
                                      <p:cBhvr>
                                        <p:cTn dur="1" fill="hold">
                                          <p:stCondLst>
                                            <p:cond delay="0"/>
                                          </p:stCondLst>
                                        </p:cTn>
                                        <p:tgtEl>
                                          <p:spTgt spid="1641"/>
                                        </p:tgtEl>
                                        <p:attrNameLst>
                                          <p:attrName>style.visibility</p:attrName>
                                        </p:attrNameLst>
                                      </p:cBhvr>
                                      <p:to>
                                        <p:strVal val="visible"/>
                                      </p:to>
                                    </p:set>
                                  </p:childTnLst>
                                </p:cTn>
                              </p:par>
                            </p:childTnLst>
                          </p:cTn>
                        </p:par>
                        <p:par>
                          <p:cTn fill="hold">
                            <p:stCondLst>
                              <p:cond delay="1029"/>
                            </p:stCondLst>
                            <p:childTnLst>
                              <p:par>
                                <p:cTn fill="hold" nodeType="afterEffect" presetClass="entr" presetID="1" presetSubtype="0">
                                  <p:stCondLst>
                                    <p:cond delay="100"/>
                                  </p:stCondLst>
                                  <p:childTnLst>
                                    <p:set>
                                      <p:cBhvr>
                                        <p:cTn dur="1" fill="hold">
                                          <p:stCondLst>
                                            <p:cond delay="0"/>
                                          </p:stCondLst>
                                        </p:cTn>
                                        <p:tgtEl>
                                          <p:spTgt spid="1642"/>
                                        </p:tgtEl>
                                        <p:attrNameLst>
                                          <p:attrName>style.visibility</p:attrName>
                                        </p:attrNameLst>
                                      </p:cBhvr>
                                      <p:to>
                                        <p:strVal val="visible"/>
                                      </p:to>
                                    </p:set>
                                  </p:childTnLst>
                                </p:cTn>
                              </p:par>
                            </p:childTnLst>
                          </p:cTn>
                        </p:par>
                        <p:par>
                          <p:cTn fill="hold">
                            <p:stCondLst>
                              <p:cond delay="1030"/>
                            </p:stCondLst>
                            <p:childTnLst>
                              <p:par>
                                <p:cTn fill="hold" nodeType="afterEffect" presetClass="entr" presetID="1" presetSubtype="0">
                                  <p:stCondLst>
                                    <p:cond delay="100"/>
                                  </p:stCondLst>
                                  <p:childTnLst>
                                    <p:set>
                                      <p:cBhvr>
                                        <p:cTn dur="1" fill="hold">
                                          <p:stCondLst>
                                            <p:cond delay="0"/>
                                          </p:stCondLst>
                                        </p:cTn>
                                        <p:tgtEl>
                                          <p:spTgt spid="1643"/>
                                        </p:tgtEl>
                                        <p:attrNameLst>
                                          <p:attrName>style.visibility</p:attrName>
                                        </p:attrNameLst>
                                      </p:cBhvr>
                                      <p:to>
                                        <p:strVal val="visible"/>
                                      </p:to>
                                    </p:set>
                                  </p:childTnLst>
                                </p:cTn>
                              </p:par>
                            </p:childTnLst>
                          </p:cTn>
                        </p:par>
                        <p:par>
                          <p:cTn fill="hold">
                            <p:stCondLst>
                              <p:cond delay="1031"/>
                            </p:stCondLst>
                            <p:childTnLst>
                              <p:par>
                                <p:cTn fill="hold" nodeType="afterEffect" presetClass="entr" presetID="1" presetSubtype="0">
                                  <p:stCondLst>
                                    <p:cond delay="100"/>
                                  </p:stCondLst>
                                  <p:childTnLst>
                                    <p:set>
                                      <p:cBhvr>
                                        <p:cTn dur="1" fill="hold">
                                          <p:stCondLst>
                                            <p:cond delay="0"/>
                                          </p:stCondLst>
                                        </p:cTn>
                                        <p:tgtEl>
                                          <p:spTgt spid="1644"/>
                                        </p:tgtEl>
                                        <p:attrNameLst>
                                          <p:attrName>style.visibility</p:attrName>
                                        </p:attrNameLst>
                                      </p:cBhvr>
                                      <p:to>
                                        <p:strVal val="visible"/>
                                      </p:to>
                                    </p:set>
                                  </p:childTnLst>
                                </p:cTn>
                              </p:par>
                            </p:childTnLst>
                          </p:cTn>
                        </p:par>
                        <p:par>
                          <p:cTn fill="hold">
                            <p:stCondLst>
                              <p:cond delay="1032"/>
                            </p:stCondLst>
                            <p:childTnLst>
                              <p:par>
                                <p:cTn fill="hold" nodeType="afterEffect" presetClass="entr" presetID="1" presetSubtype="0">
                                  <p:stCondLst>
                                    <p:cond delay="100"/>
                                  </p:stCondLst>
                                  <p:childTnLst>
                                    <p:set>
                                      <p:cBhvr>
                                        <p:cTn dur="1" fill="hold">
                                          <p:stCondLst>
                                            <p:cond delay="0"/>
                                          </p:stCondLst>
                                        </p:cTn>
                                        <p:tgtEl>
                                          <p:spTgt spid="1645"/>
                                        </p:tgtEl>
                                        <p:attrNameLst>
                                          <p:attrName>style.visibility</p:attrName>
                                        </p:attrNameLst>
                                      </p:cBhvr>
                                      <p:to>
                                        <p:strVal val="visible"/>
                                      </p:to>
                                    </p:set>
                                  </p:childTnLst>
                                </p:cTn>
                              </p:par>
                            </p:childTnLst>
                          </p:cTn>
                        </p:par>
                        <p:par>
                          <p:cTn fill="hold">
                            <p:stCondLst>
                              <p:cond delay="1033"/>
                            </p:stCondLst>
                            <p:childTnLst>
                              <p:par>
                                <p:cTn fill="hold" nodeType="afterEffect" presetClass="entr" presetID="1" presetSubtype="0">
                                  <p:stCondLst>
                                    <p:cond delay="100"/>
                                  </p:stCondLst>
                                  <p:childTnLst>
                                    <p:set>
                                      <p:cBhvr>
                                        <p:cTn dur="1" fill="hold">
                                          <p:stCondLst>
                                            <p:cond delay="0"/>
                                          </p:stCondLst>
                                        </p:cTn>
                                        <p:tgtEl>
                                          <p:spTgt spid="1646"/>
                                        </p:tgtEl>
                                        <p:attrNameLst>
                                          <p:attrName>style.visibility</p:attrName>
                                        </p:attrNameLst>
                                      </p:cBhvr>
                                      <p:to>
                                        <p:strVal val="visible"/>
                                      </p:to>
                                    </p:set>
                                  </p:childTnLst>
                                </p:cTn>
                              </p:par>
                            </p:childTnLst>
                          </p:cTn>
                        </p:par>
                        <p:par>
                          <p:cTn fill="hold">
                            <p:stCondLst>
                              <p:cond delay="1034"/>
                            </p:stCondLst>
                            <p:childTnLst>
                              <p:par>
                                <p:cTn fill="hold" nodeType="afterEffect" presetClass="entr" presetID="1" presetSubtype="0">
                                  <p:stCondLst>
                                    <p:cond delay="100"/>
                                  </p:stCondLst>
                                  <p:childTnLst>
                                    <p:set>
                                      <p:cBhvr>
                                        <p:cTn dur="1" fill="hold">
                                          <p:stCondLst>
                                            <p:cond delay="0"/>
                                          </p:stCondLst>
                                        </p:cTn>
                                        <p:tgtEl>
                                          <p:spTgt spid="1647"/>
                                        </p:tgtEl>
                                        <p:attrNameLst>
                                          <p:attrName>style.visibility</p:attrName>
                                        </p:attrNameLst>
                                      </p:cBhvr>
                                      <p:to>
                                        <p:strVal val="visible"/>
                                      </p:to>
                                    </p:set>
                                  </p:childTnLst>
                                </p:cTn>
                              </p:par>
                            </p:childTnLst>
                          </p:cTn>
                        </p:par>
                        <p:par>
                          <p:cTn fill="hold">
                            <p:stCondLst>
                              <p:cond delay="1035"/>
                            </p:stCondLst>
                            <p:childTnLst>
                              <p:par>
                                <p:cTn fill="hold" nodeType="afterEffect" presetClass="entr" presetID="1" presetSubtype="0">
                                  <p:stCondLst>
                                    <p:cond delay="100"/>
                                  </p:stCondLst>
                                  <p:childTnLst>
                                    <p:set>
                                      <p:cBhvr>
                                        <p:cTn dur="1" fill="hold">
                                          <p:stCondLst>
                                            <p:cond delay="0"/>
                                          </p:stCondLst>
                                        </p:cTn>
                                        <p:tgtEl>
                                          <p:spTgt spid="1648"/>
                                        </p:tgtEl>
                                        <p:attrNameLst>
                                          <p:attrName>style.visibility</p:attrName>
                                        </p:attrNameLst>
                                      </p:cBhvr>
                                      <p:to>
                                        <p:strVal val="visible"/>
                                      </p:to>
                                    </p:set>
                                  </p:childTnLst>
                                </p:cTn>
                              </p:par>
                            </p:childTnLst>
                          </p:cTn>
                        </p:par>
                        <p:par>
                          <p:cTn fill="hold">
                            <p:stCondLst>
                              <p:cond delay="1036"/>
                            </p:stCondLst>
                            <p:childTnLst>
                              <p:par>
                                <p:cTn fill="hold" nodeType="afterEffect" presetClass="entr" presetID="1" presetSubtype="0">
                                  <p:stCondLst>
                                    <p:cond delay="100"/>
                                  </p:stCondLst>
                                  <p:childTnLst>
                                    <p:set>
                                      <p:cBhvr>
                                        <p:cTn dur="1" fill="hold">
                                          <p:stCondLst>
                                            <p:cond delay="0"/>
                                          </p:stCondLst>
                                        </p:cTn>
                                        <p:tgtEl>
                                          <p:spTgt spid="1649"/>
                                        </p:tgtEl>
                                        <p:attrNameLst>
                                          <p:attrName>style.visibility</p:attrName>
                                        </p:attrNameLst>
                                      </p:cBhvr>
                                      <p:to>
                                        <p:strVal val="visible"/>
                                      </p:to>
                                    </p:set>
                                  </p:childTnLst>
                                </p:cTn>
                              </p:par>
                            </p:childTnLst>
                          </p:cTn>
                        </p:par>
                        <p:par>
                          <p:cTn fill="hold">
                            <p:stCondLst>
                              <p:cond delay="1037"/>
                            </p:stCondLst>
                            <p:childTnLst>
                              <p:par>
                                <p:cTn fill="hold" nodeType="afterEffect" presetClass="entr" presetID="1" presetSubtype="0">
                                  <p:stCondLst>
                                    <p:cond delay="100"/>
                                  </p:stCondLst>
                                  <p:childTnLst>
                                    <p:set>
                                      <p:cBhvr>
                                        <p:cTn dur="1" fill="hold">
                                          <p:stCondLst>
                                            <p:cond delay="0"/>
                                          </p:stCondLst>
                                        </p:cTn>
                                        <p:tgtEl>
                                          <p:spTgt spid="1650"/>
                                        </p:tgtEl>
                                        <p:attrNameLst>
                                          <p:attrName>style.visibility</p:attrName>
                                        </p:attrNameLst>
                                      </p:cBhvr>
                                      <p:to>
                                        <p:strVal val="visible"/>
                                      </p:to>
                                    </p:set>
                                  </p:childTnLst>
                                </p:cTn>
                              </p:par>
                            </p:childTnLst>
                          </p:cTn>
                        </p:par>
                        <p:par>
                          <p:cTn fill="hold">
                            <p:stCondLst>
                              <p:cond delay="1038"/>
                            </p:stCondLst>
                            <p:childTnLst>
                              <p:par>
                                <p:cTn fill="hold" nodeType="afterEffect" presetClass="entr" presetID="1" presetSubtype="0">
                                  <p:stCondLst>
                                    <p:cond delay="100"/>
                                  </p:stCondLst>
                                  <p:childTnLst>
                                    <p:set>
                                      <p:cBhvr>
                                        <p:cTn dur="1" fill="hold">
                                          <p:stCondLst>
                                            <p:cond delay="0"/>
                                          </p:stCondLst>
                                        </p:cTn>
                                        <p:tgtEl>
                                          <p:spTgt spid="1651"/>
                                        </p:tgtEl>
                                        <p:attrNameLst>
                                          <p:attrName>style.visibility</p:attrName>
                                        </p:attrNameLst>
                                      </p:cBhvr>
                                      <p:to>
                                        <p:strVal val="visible"/>
                                      </p:to>
                                    </p:set>
                                  </p:childTnLst>
                                </p:cTn>
                              </p:par>
                            </p:childTnLst>
                          </p:cTn>
                        </p:par>
                        <p:par>
                          <p:cTn fill="hold">
                            <p:stCondLst>
                              <p:cond delay="1039"/>
                            </p:stCondLst>
                            <p:childTnLst>
                              <p:par>
                                <p:cTn fill="hold" nodeType="afterEffect" presetClass="entr" presetID="1" presetSubtype="0">
                                  <p:stCondLst>
                                    <p:cond delay="100"/>
                                  </p:stCondLst>
                                  <p:childTnLst>
                                    <p:set>
                                      <p:cBhvr>
                                        <p:cTn dur="1" fill="hold">
                                          <p:stCondLst>
                                            <p:cond delay="0"/>
                                          </p:stCondLst>
                                        </p:cTn>
                                        <p:tgtEl>
                                          <p:spTgt spid="1652"/>
                                        </p:tgtEl>
                                        <p:attrNameLst>
                                          <p:attrName>style.visibility</p:attrName>
                                        </p:attrNameLst>
                                      </p:cBhvr>
                                      <p:to>
                                        <p:strVal val="visible"/>
                                      </p:to>
                                    </p:set>
                                  </p:childTnLst>
                                </p:cTn>
                              </p:par>
                            </p:childTnLst>
                          </p:cTn>
                        </p:par>
                        <p:par>
                          <p:cTn fill="hold">
                            <p:stCondLst>
                              <p:cond delay="1040"/>
                            </p:stCondLst>
                            <p:childTnLst>
                              <p:par>
                                <p:cTn fill="hold" nodeType="afterEffect" presetClass="entr" presetID="1" presetSubtype="0">
                                  <p:stCondLst>
                                    <p:cond delay="100"/>
                                  </p:stCondLst>
                                  <p:childTnLst>
                                    <p:set>
                                      <p:cBhvr>
                                        <p:cTn dur="1" fill="hold">
                                          <p:stCondLst>
                                            <p:cond delay="0"/>
                                          </p:stCondLst>
                                        </p:cTn>
                                        <p:tgtEl>
                                          <p:spTgt spid="1653"/>
                                        </p:tgtEl>
                                        <p:attrNameLst>
                                          <p:attrName>style.visibility</p:attrName>
                                        </p:attrNameLst>
                                      </p:cBhvr>
                                      <p:to>
                                        <p:strVal val="visible"/>
                                      </p:to>
                                    </p:set>
                                  </p:childTnLst>
                                </p:cTn>
                              </p:par>
                            </p:childTnLst>
                          </p:cTn>
                        </p:par>
                        <p:par>
                          <p:cTn fill="hold">
                            <p:stCondLst>
                              <p:cond delay="1041"/>
                            </p:stCondLst>
                            <p:childTnLst>
                              <p:par>
                                <p:cTn fill="hold" nodeType="afterEffect" presetClass="entr" presetID="1" presetSubtype="0">
                                  <p:stCondLst>
                                    <p:cond delay="100"/>
                                  </p:stCondLst>
                                  <p:childTnLst>
                                    <p:set>
                                      <p:cBhvr>
                                        <p:cTn dur="1" fill="hold">
                                          <p:stCondLst>
                                            <p:cond delay="0"/>
                                          </p:stCondLst>
                                        </p:cTn>
                                        <p:tgtEl>
                                          <p:spTgt spid="1654"/>
                                        </p:tgtEl>
                                        <p:attrNameLst>
                                          <p:attrName>style.visibility</p:attrName>
                                        </p:attrNameLst>
                                      </p:cBhvr>
                                      <p:to>
                                        <p:strVal val="visible"/>
                                      </p:to>
                                    </p:set>
                                  </p:childTnLst>
                                </p:cTn>
                              </p:par>
                            </p:childTnLst>
                          </p:cTn>
                        </p:par>
                        <p:par>
                          <p:cTn fill="hold">
                            <p:stCondLst>
                              <p:cond delay="1042"/>
                            </p:stCondLst>
                            <p:childTnLst>
                              <p:par>
                                <p:cTn fill="hold" nodeType="afterEffect" presetClass="entr" presetID="1" presetSubtype="0">
                                  <p:stCondLst>
                                    <p:cond delay="100"/>
                                  </p:stCondLst>
                                  <p:childTnLst>
                                    <p:set>
                                      <p:cBhvr>
                                        <p:cTn dur="1" fill="hold">
                                          <p:stCondLst>
                                            <p:cond delay="0"/>
                                          </p:stCondLst>
                                        </p:cTn>
                                        <p:tgtEl>
                                          <p:spTgt spid="1655"/>
                                        </p:tgtEl>
                                        <p:attrNameLst>
                                          <p:attrName>style.visibility</p:attrName>
                                        </p:attrNameLst>
                                      </p:cBhvr>
                                      <p:to>
                                        <p:strVal val="visible"/>
                                      </p:to>
                                    </p:set>
                                  </p:childTnLst>
                                </p:cTn>
                              </p:par>
                            </p:childTnLst>
                          </p:cTn>
                        </p:par>
                        <p:par>
                          <p:cTn fill="hold">
                            <p:stCondLst>
                              <p:cond delay="1043"/>
                            </p:stCondLst>
                            <p:childTnLst>
                              <p:par>
                                <p:cTn fill="hold" nodeType="afterEffect" presetClass="entr" presetID="1" presetSubtype="0">
                                  <p:stCondLst>
                                    <p:cond delay="100"/>
                                  </p:stCondLst>
                                  <p:childTnLst>
                                    <p:set>
                                      <p:cBhvr>
                                        <p:cTn dur="1" fill="hold">
                                          <p:stCondLst>
                                            <p:cond delay="0"/>
                                          </p:stCondLst>
                                        </p:cTn>
                                        <p:tgtEl>
                                          <p:spTgt spid="1656"/>
                                        </p:tgtEl>
                                        <p:attrNameLst>
                                          <p:attrName>style.visibility</p:attrName>
                                        </p:attrNameLst>
                                      </p:cBhvr>
                                      <p:to>
                                        <p:strVal val="visible"/>
                                      </p:to>
                                    </p:set>
                                  </p:childTnLst>
                                </p:cTn>
                              </p:par>
                            </p:childTnLst>
                          </p:cTn>
                        </p:par>
                        <p:par>
                          <p:cTn fill="hold">
                            <p:stCondLst>
                              <p:cond delay="1044"/>
                            </p:stCondLst>
                            <p:childTnLst>
                              <p:par>
                                <p:cTn fill="hold" nodeType="afterEffect" presetClass="entr" presetID="1" presetSubtype="0">
                                  <p:stCondLst>
                                    <p:cond delay="100"/>
                                  </p:stCondLst>
                                  <p:childTnLst>
                                    <p:set>
                                      <p:cBhvr>
                                        <p:cTn dur="1" fill="hold">
                                          <p:stCondLst>
                                            <p:cond delay="0"/>
                                          </p:stCondLst>
                                        </p:cTn>
                                        <p:tgtEl>
                                          <p:spTgt spid="1657"/>
                                        </p:tgtEl>
                                        <p:attrNameLst>
                                          <p:attrName>style.visibility</p:attrName>
                                        </p:attrNameLst>
                                      </p:cBhvr>
                                      <p:to>
                                        <p:strVal val="visible"/>
                                      </p:to>
                                    </p:set>
                                  </p:childTnLst>
                                </p:cTn>
                              </p:par>
                            </p:childTnLst>
                          </p:cTn>
                        </p:par>
                        <p:par>
                          <p:cTn fill="hold">
                            <p:stCondLst>
                              <p:cond delay="1045"/>
                            </p:stCondLst>
                            <p:childTnLst>
                              <p:par>
                                <p:cTn fill="hold" nodeType="afterEffect" presetClass="entr" presetID="1" presetSubtype="0">
                                  <p:stCondLst>
                                    <p:cond delay="100"/>
                                  </p:stCondLst>
                                  <p:childTnLst>
                                    <p:set>
                                      <p:cBhvr>
                                        <p:cTn dur="1" fill="hold">
                                          <p:stCondLst>
                                            <p:cond delay="0"/>
                                          </p:stCondLst>
                                        </p:cTn>
                                        <p:tgtEl>
                                          <p:spTgt spid="1658"/>
                                        </p:tgtEl>
                                        <p:attrNameLst>
                                          <p:attrName>style.visibility</p:attrName>
                                        </p:attrNameLst>
                                      </p:cBhvr>
                                      <p:to>
                                        <p:strVal val="visible"/>
                                      </p:to>
                                    </p:set>
                                  </p:childTnLst>
                                </p:cTn>
                              </p:par>
                            </p:childTnLst>
                          </p:cTn>
                        </p:par>
                        <p:par>
                          <p:cTn fill="hold">
                            <p:stCondLst>
                              <p:cond delay="1046"/>
                            </p:stCondLst>
                            <p:childTnLst>
                              <p:par>
                                <p:cTn fill="hold" nodeType="afterEffect" presetClass="entr" presetID="1" presetSubtype="0">
                                  <p:stCondLst>
                                    <p:cond delay="100"/>
                                  </p:stCondLst>
                                  <p:childTnLst>
                                    <p:set>
                                      <p:cBhvr>
                                        <p:cTn dur="1" fill="hold">
                                          <p:stCondLst>
                                            <p:cond delay="0"/>
                                          </p:stCondLst>
                                        </p:cTn>
                                        <p:tgtEl>
                                          <p:spTgt spid="1659"/>
                                        </p:tgtEl>
                                        <p:attrNameLst>
                                          <p:attrName>style.visibility</p:attrName>
                                        </p:attrNameLst>
                                      </p:cBhvr>
                                      <p:to>
                                        <p:strVal val="visible"/>
                                      </p:to>
                                    </p:set>
                                  </p:childTnLst>
                                </p:cTn>
                              </p:par>
                            </p:childTnLst>
                          </p:cTn>
                        </p:par>
                        <p:par>
                          <p:cTn fill="hold">
                            <p:stCondLst>
                              <p:cond delay="1047"/>
                            </p:stCondLst>
                            <p:childTnLst>
                              <p:par>
                                <p:cTn fill="hold" nodeType="afterEffect" presetClass="entr" presetID="1" presetSubtype="0">
                                  <p:stCondLst>
                                    <p:cond delay="100"/>
                                  </p:stCondLst>
                                  <p:childTnLst>
                                    <p:set>
                                      <p:cBhvr>
                                        <p:cTn dur="1" fill="hold">
                                          <p:stCondLst>
                                            <p:cond delay="0"/>
                                          </p:stCondLst>
                                        </p:cTn>
                                        <p:tgtEl>
                                          <p:spTgt spid="1660"/>
                                        </p:tgtEl>
                                        <p:attrNameLst>
                                          <p:attrName>style.visibility</p:attrName>
                                        </p:attrNameLst>
                                      </p:cBhvr>
                                      <p:to>
                                        <p:strVal val="visible"/>
                                      </p:to>
                                    </p:set>
                                  </p:childTnLst>
                                </p:cTn>
                              </p:par>
                            </p:childTnLst>
                          </p:cTn>
                        </p:par>
                        <p:par>
                          <p:cTn fill="hold">
                            <p:stCondLst>
                              <p:cond delay="1048"/>
                            </p:stCondLst>
                            <p:childTnLst>
                              <p:par>
                                <p:cTn fill="hold" nodeType="afterEffect" presetClass="entr" presetID="1" presetSubtype="0">
                                  <p:stCondLst>
                                    <p:cond delay="100"/>
                                  </p:stCondLst>
                                  <p:childTnLst>
                                    <p:set>
                                      <p:cBhvr>
                                        <p:cTn dur="1" fill="hold">
                                          <p:stCondLst>
                                            <p:cond delay="0"/>
                                          </p:stCondLst>
                                        </p:cTn>
                                        <p:tgtEl>
                                          <p:spTgt spid="1661"/>
                                        </p:tgtEl>
                                        <p:attrNameLst>
                                          <p:attrName>style.visibility</p:attrName>
                                        </p:attrNameLst>
                                      </p:cBhvr>
                                      <p:to>
                                        <p:strVal val="visible"/>
                                      </p:to>
                                    </p:set>
                                  </p:childTnLst>
                                </p:cTn>
                              </p:par>
                            </p:childTnLst>
                          </p:cTn>
                        </p:par>
                        <p:par>
                          <p:cTn fill="hold">
                            <p:stCondLst>
                              <p:cond delay="1049"/>
                            </p:stCondLst>
                            <p:childTnLst>
                              <p:par>
                                <p:cTn fill="hold" nodeType="afterEffect" presetClass="entr" presetID="1" presetSubtype="0">
                                  <p:stCondLst>
                                    <p:cond delay="100"/>
                                  </p:stCondLst>
                                  <p:childTnLst>
                                    <p:set>
                                      <p:cBhvr>
                                        <p:cTn dur="1" fill="hold">
                                          <p:stCondLst>
                                            <p:cond delay="0"/>
                                          </p:stCondLst>
                                        </p:cTn>
                                        <p:tgtEl>
                                          <p:spTgt spid="1662"/>
                                        </p:tgtEl>
                                        <p:attrNameLst>
                                          <p:attrName>style.visibility</p:attrName>
                                        </p:attrNameLst>
                                      </p:cBhvr>
                                      <p:to>
                                        <p:strVal val="visible"/>
                                      </p:to>
                                    </p:set>
                                  </p:childTnLst>
                                </p:cTn>
                              </p:par>
                            </p:childTnLst>
                          </p:cTn>
                        </p:par>
                        <p:par>
                          <p:cTn fill="hold">
                            <p:stCondLst>
                              <p:cond delay="1050"/>
                            </p:stCondLst>
                            <p:childTnLst>
                              <p:par>
                                <p:cTn fill="hold" nodeType="afterEffect" presetClass="entr" presetID="1" presetSubtype="0">
                                  <p:stCondLst>
                                    <p:cond delay="100"/>
                                  </p:stCondLst>
                                  <p:childTnLst>
                                    <p:set>
                                      <p:cBhvr>
                                        <p:cTn dur="1" fill="hold">
                                          <p:stCondLst>
                                            <p:cond delay="0"/>
                                          </p:stCondLst>
                                        </p:cTn>
                                        <p:tgtEl>
                                          <p:spTgt spid="1663"/>
                                        </p:tgtEl>
                                        <p:attrNameLst>
                                          <p:attrName>style.visibility</p:attrName>
                                        </p:attrNameLst>
                                      </p:cBhvr>
                                      <p:to>
                                        <p:strVal val="visible"/>
                                      </p:to>
                                    </p:set>
                                  </p:childTnLst>
                                </p:cTn>
                              </p:par>
                            </p:childTnLst>
                          </p:cTn>
                        </p:par>
                        <p:par>
                          <p:cTn fill="hold">
                            <p:stCondLst>
                              <p:cond delay="1051"/>
                            </p:stCondLst>
                            <p:childTnLst>
                              <p:par>
                                <p:cTn fill="hold" nodeType="afterEffect" presetClass="entr" presetID="1" presetSubtype="0">
                                  <p:stCondLst>
                                    <p:cond delay="100"/>
                                  </p:stCondLst>
                                  <p:childTnLst>
                                    <p:set>
                                      <p:cBhvr>
                                        <p:cTn dur="1" fill="hold">
                                          <p:stCondLst>
                                            <p:cond delay="0"/>
                                          </p:stCondLst>
                                        </p:cTn>
                                        <p:tgtEl>
                                          <p:spTgt spid="1664"/>
                                        </p:tgtEl>
                                        <p:attrNameLst>
                                          <p:attrName>style.visibility</p:attrName>
                                        </p:attrNameLst>
                                      </p:cBhvr>
                                      <p:to>
                                        <p:strVal val="visible"/>
                                      </p:to>
                                    </p:set>
                                  </p:childTnLst>
                                </p:cTn>
                              </p:par>
                            </p:childTnLst>
                          </p:cTn>
                        </p:par>
                        <p:par>
                          <p:cTn fill="hold">
                            <p:stCondLst>
                              <p:cond delay="1052"/>
                            </p:stCondLst>
                            <p:childTnLst>
                              <p:par>
                                <p:cTn fill="hold" nodeType="afterEffect" presetClass="entr" presetID="1" presetSubtype="0">
                                  <p:stCondLst>
                                    <p:cond delay="100"/>
                                  </p:stCondLst>
                                  <p:childTnLst>
                                    <p:set>
                                      <p:cBhvr>
                                        <p:cTn dur="1" fill="hold">
                                          <p:stCondLst>
                                            <p:cond delay="0"/>
                                          </p:stCondLst>
                                        </p:cTn>
                                        <p:tgtEl>
                                          <p:spTgt spid="1665"/>
                                        </p:tgtEl>
                                        <p:attrNameLst>
                                          <p:attrName>style.visibility</p:attrName>
                                        </p:attrNameLst>
                                      </p:cBhvr>
                                      <p:to>
                                        <p:strVal val="visible"/>
                                      </p:to>
                                    </p:set>
                                  </p:childTnLst>
                                </p:cTn>
                              </p:par>
                            </p:childTnLst>
                          </p:cTn>
                        </p:par>
                        <p:par>
                          <p:cTn fill="hold">
                            <p:stCondLst>
                              <p:cond delay="1053"/>
                            </p:stCondLst>
                            <p:childTnLst>
                              <p:par>
                                <p:cTn fill="hold" nodeType="afterEffect" presetClass="entr" presetID="1" presetSubtype="0">
                                  <p:stCondLst>
                                    <p:cond delay="100"/>
                                  </p:stCondLst>
                                  <p:childTnLst>
                                    <p:set>
                                      <p:cBhvr>
                                        <p:cTn dur="1" fill="hold">
                                          <p:stCondLst>
                                            <p:cond delay="0"/>
                                          </p:stCondLst>
                                        </p:cTn>
                                        <p:tgtEl>
                                          <p:spTgt spid="1666"/>
                                        </p:tgtEl>
                                        <p:attrNameLst>
                                          <p:attrName>style.visibility</p:attrName>
                                        </p:attrNameLst>
                                      </p:cBhvr>
                                      <p:to>
                                        <p:strVal val="visible"/>
                                      </p:to>
                                    </p:set>
                                  </p:childTnLst>
                                </p:cTn>
                              </p:par>
                            </p:childTnLst>
                          </p:cTn>
                        </p:par>
                        <p:par>
                          <p:cTn fill="hold">
                            <p:stCondLst>
                              <p:cond delay="1054"/>
                            </p:stCondLst>
                            <p:childTnLst>
                              <p:par>
                                <p:cTn fill="hold" nodeType="afterEffect" presetClass="entr" presetID="1" presetSubtype="0">
                                  <p:stCondLst>
                                    <p:cond delay="100"/>
                                  </p:stCondLst>
                                  <p:childTnLst>
                                    <p:set>
                                      <p:cBhvr>
                                        <p:cTn dur="1" fill="hold">
                                          <p:stCondLst>
                                            <p:cond delay="0"/>
                                          </p:stCondLst>
                                        </p:cTn>
                                        <p:tgtEl>
                                          <p:spTgt spid="1667"/>
                                        </p:tgtEl>
                                        <p:attrNameLst>
                                          <p:attrName>style.visibility</p:attrName>
                                        </p:attrNameLst>
                                      </p:cBhvr>
                                      <p:to>
                                        <p:strVal val="visible"/>
                                      </p:to>
                                    </p:set>
                                  </p:childTnLst>
                                </p:cTn>
                              </p:par>
                            </p:childTnLst>
                          </p:cTn>
                        </p:par>
                        <p:par>
                          <p:cTn fill="hold">
                            <p:stCondLst>
                              <p:cond delay="1055"/>
                            </p:stCondLst>
                            <p:childTnLst>
                              <p:par>
                                <p:cTn fill="hold" nodeType="afterEffect" presetClass="entr" presetID="1" presetSubtype="0">
                                  <p:stCondLst>
                                    <p:cond delay="100"/>
                                  </p:stCondLst>
                                  <p:childTnLst>
                                    <p:set>
                                      <p:cBhvr>
                                        <p:cTn dur="1" fill="hold">
                                          <p:stCondLst>
                                            <p:cond delay="0"/>
                                          </p:stCondLst>
                                        </p:cTn>
                                        <p:tgtEl>
                                          <p:spTgt spid="1668"/>
                                        </p:tgtEl>
                                        <p:attrNameLst>
                                          <p:attrName>style.visibility</p:attrName>
                                        </p:attrNameLst>
                                      </p:cBhvr>
                                      <p:to>
                                        <p:strVal val="visible"/>
                                      </p:to>
                                    </p:set>
                                  </p:childTnLst>
                                </p:cTn>
                              </p:par>
                            </p:childTnLst>
                          </p:cTn>
                        </p:par>
                        <p:par>
                          <p:cTn fill="hold">
                            <p:stCondLst>
                              <p:cond delay="1056"/>
                            </p:stCondLst>
                            <p:childTnLst>
                              <p:par>
                                <p:cTn fill="hold" nodeType="afterEffect" presetClass="entr" presetID="1" presetSubtype="0">
                                  <p:stCondLst>
                                    <p:cond delay="100"/>
                                  </p:stCondLst>
                                  <p:childTnLst>
                                    <p:set>
                                      <p:cBhvr>
                                        <p:cTn dur="1" fill="hold">
                                          <p:stCondLst>
                                            <p:cond delay="0"/>
                                          </p:stCondLst>
                                        </p:cTn>
                                        <p:tgtEl>
                                          <p:spTgt spid="1669"/>
                                        </p:tgtEl>
                                        <p:attrNameLst>
                                          <p:attrName>style.visibility</p:attrName>
                                        </p:attrNameLst>
                                      </p:cBhvr>
                                      <p:to>
                                        <p:strVal val="visible"/>
                                      </p:to>
                                    </p:set>
                                  </p:childTnLst>
                                </p:cTn>
                              </p:par>
                            </p:childTnLst>
                          </p:cTn>
                        </p:par>
                        <p:par>
                          <p:cTn fill="hold">
                            <p:stCondLst>
                              <p:cond delay="1057"/>
                            </p:stCondLst>
                            <p:childTnLst>
                              <p:par>
                                <p:cTn fill="hold" nodeType="afterEffect" presetClass="entr" presetID="1" presetSubtype="0">
                                  <p:stCondLst>
                                    <p:cond delay="100"/>
                                  </p:stCondLst>
                                  <p:childTnLst>
                                    <p:set>
                                      <p:cBhvr>
                                        <p:cTn dur="1" fill="hold">
                                          <p:stCondLst>
                                            <p:cond delay="0"/>
                                          </p:stCondLst>
                                        </p:cTn>
                                        <p:tgtEl>
                                          <p:spTgt spid="1670"/>
                                        </p:tgtEl>
                                        <p:attrNameLst>
                                          <p:attrName>style.visibility</p:attrName>
                                        </p:attrNameLst>
                                      </p:cBhvr>
                                      <p:to>
                                        <p:strVal val="visible"/>
                                      </p:to>
                                    </p:set>
                                  </p:childTnLst>
                                </p:cTn>
                              </p:par>
                            </p:childTnLst>
                          </p:cTn>
                        </p:par>
                        <p:par>
                          <p:cTn fill="hold">
                            <p:stCondLst>
                              <p:cond delay="1058"/>
                            </p:stCondLst>
                            <p:childTnLst>
                              <p:par>
                                <p:cTn fill="hold" nodeType="afterEffect" presetClass="entr" presetID="1" presetSubtype="0">
                                  <p:stCondLst>
                                    <p:cond delay="100"/>
                                  </p:stCondLst>
                                  <p:childTnLst>
                                    <p:set>
                                      <p:cBhvr>
                                        <p:cTn dur="1" fill="hold">
                                          <p:stCondLst>
                                            <p:cond delay="0"/>
                                          </p:stCondLst>
                                        </p:cTn>
                                        <p:tgtEl>
                                          <p:spTgt spid="1671"/>
                                        </p:tgtEl>
                                        <p:attrNameLst>
                                          <p:attrName>style.visibility</p:attrName>
                                        </p:attrNameLst>
                                      </p:cBhvr>
                                      <p:to>
                                        <p:strVal val="visible"/>
                                      </p:to>
                                    </p:set>
                                  </p:childTnLst>
                                </p:cTn>
                              </p:par>
                            </p:childTnLst>
                          </p:cTn>
                        </p:par>
                        <p:par>
                          <p:cTn fill="hold">
                            <p:stCondLst>
                              <p:cond delay="1059"/>
                            </p:stCondLst>
                            <p:childTnLst>
                              <p:par>
                                <p:cTn fill="hold" nodeType="afterEffect" presetClass="entr" presetID="1" presetSubtype="0">
                                  <p:stCondLst>
                                    <p:cond delay="100"/>
                                  </p:stCondLst>
                                  <p:childTnLst>
                                    <p:set>
                                      <p:cBhvr>
                                        <p:cTn dur="1" fill="hold">
                                          <p:stCondLst>
                                            <p:cond delay="0"/>
                                          </p:stCondLst>
                                        </p:cTn>
                                        <p:tgtEl>
                                          <p:spTgt spid="1672"/>
                                        </p:tgtEl>
                                        <p:attrNameLst>
                                          <p:attrName>style.visibility</p:attrName>
                                        </p:attrNameLst>
                                      </p:cBhvr>
                                      <p:to>
                                        <p:strVal val="visible"/>
                                      </p:to>
                                    </p:set>
                                  </p:childTnLst>
                                </p:cTn>
                              </p:par>
                            </p:childTnLst>
                          </p:cTn>
                        </p:par>
                        <p:par>
                          <p:cTn fill="hold">
                            <p:stCondLst>
                              <p:cond delay="1060"/>
                            </p:stCondLst>
                            <p:childTnLst>
                              <p:par>
                                <p:cTn fill="hold" nodeType="afterEffect" presetClass="entr" presetID="1" presetSubtype="0">
                                  <p:stCondLst>
                                    <p:cond delay="100"/>
                                  </p:stCondLst>
                                  <p:childTnLst>
                                    <p:set>
                                      <p:cBhvr>
                                        <p:cTn dur="1" fill="hold">
                                          <p:stCondLst>
                                            <p:cond delay="0"/>
                                          </p:stCondLst>
                                        </p:cTn>
                                        <p:tgtEl>
                                          <p:spTgt spid="1673"/>
                                        </p:tgtEl>
                                        <p:attrNameLst>
                                          <p:attrName>style.visibility</p:attrName>
                                        </p:attrNameLst>
                                      </p:cBhvr>
                                      <p:to>
                                        <p:strVal val="visible"/>
                                      </p:to>
                                    </p:set>
                                  </p:childTnLst>
                                </p:cTn>
                              </p:par>
                            </p:childTnLst>
                          </p:cTn>
                        </p:par>
                        <p:par>
                          <p:cTn fill="hold">
                            <p:stCondLst>
                              <p:cond delay="1061"/>
                            </p:stCondLst>
                            <p:childTnLst>
                              <p:par>
                                <p:cTn fill="hold" nodeType="afterEffect" presetClass="entr" presetID="1" presetSubtype="0">
                                  <p:stCondLst>
                                    <p:cond delay="100"/>
                                  </p:stCondLst>
                                  <p:childTnLst>
                                    <p:set>
                                      <p:cBhvr>
                                        <p:cTn dur="1" fill="hold">
                                          <p:stCondLst>
                                            <p:cond delay="0"/>
                                          </p:stCondLst>
                                        </p:cTn>
                                        <p:tgtEl>
                                          <p:spTgt spid="1674"/>
                                        </p:tgtEl>
                                        <p:attrNameLst>
                                          <p:attrName>style.visibility</p:attrName>
                                        </p:attrNameLst>
                                      </p:cBhvr>
                                      <p:to>
                                        <p:strVal val="visible"/>
                                      </p:to>
                                    </p:set>
                                  </p:childTnLst>
                                </p:cTn>
                              </p:par>
                            </p:childTnLst>
                          </p:cTn>
                        </p:par>
                        <p:par>
                          <p:cTn fill="hold">
                            <p:stCondLst>
                              <p:cond delay="1062"/>
                            </p:stCondLst>
                            <p:childTnLst>
                              <p:par>
                                <p:cTn fill="hold" nodeType="afterEffect" presetClass="entr" presetID="1" presetSubtype="0">
                                  <p:stCondLst>
                                    <p:cond delay="100"/>
                                  </p:stCondLst>
                                  <p:childTnLst>
                                    <p:set>
                                      <p:cBhvr>
                                        <p:cTn dur="1" fill="hold">
                                          <p:stCondLst>
                                            <p:cond delay="0"/>
                                          </p:stCondLst>
                                        </p:cTn>
                                        <p:tgtEl>
                                          <p:spTgt spid="1675"/>
                                        </p:tgtEl>
                                        <p:attrNameLst>
                                          <p:attrName>style.visibility</p:attrName>
                                        </p:attrNameLst>
                                      </p:cBhvr>
                                      <p:to>
                                        <p:strVal val="visible"/>
                                      </p:to>
                                    </p:set>
                                  </p:childTnLst>
                                </p:cTn>
                              </p:par>
                            </p:childTnLst>
                          </p:cTn>
                        </p:par>
                        <p:par>
                          <p:cTn fill="hold">
                            <p:stCondLst>
                              <p:cond delay="1063"/>
                            </p:stCondLst>
                            <p:childTnLst>
                              <p:par>
                                <p:cTn fill="hold" nodeType="afterEffect" presetClass="entr" presetID="1" presetSubtype="0">
                                  <p:stCondLst>
                                    <p:cond delay="100"/>
                                  </p:stCondLst>
                                  <p:childTnLst>
                                    <p:set>
                                      <p:cBhvr>
                                        <p:cTn dur="1" fill="hold">
                                          <p:stCondLst>
                                            <p:cond delay="0"/>
                                          </p:stCondLst>
                                        </p:cTn>
                                        <p:tgtEl>
                                          <p:spTgt spid="1676"/>
                                        </p:tgtEl>
                                        <p:attrNameLst>
                                          <p:attrName>style.visibility</p:attrName>
                                        </p:attrNameLst>
                                      </p:cBhvr>
                                      <p:to>
                                        <p:strVal val="visible"/>
                                      </p:to>
                                    </p:set>
                                  </p:childTnLst>
                                </p:cTn>
                              </p:par>
                            </p:childTnLst>
                          </p:cTn>
                        </p:par>
                        <p:par>
                          <p:cTn fill="hold">
                            <p:stCondLst>
                              <p:cond delay="1064"/>
                            </p:stCondLst>
                            <p:childTnLst>
                              <p:par>
                                <p:cTn fill="hold" nodeType="afterEffect" presetClass="entr" presetID="1" presetSubtype="0">
                                  <p:stCondLst>
                                    <p:cond delay="100"/>
                                  </p:stCondLst>
                                  <p:childTnLst>
                                    <p:set>
                                      <p:cBhvr>
                                        <p:cTn dur="1" fill="hold">
                                          <p:stCondLst>
                                            <p:cond delay="0"/>
                                          </p:stCondLst>
                                        </p:cTn>
                                        <p:tgtEl>
                                          <p:spTgt spid="1677"/>
                                        </p:tgtEl>
                                        <p:attrNameLst>
                                          <p:attrName>style.visibility</p:attrName>
                                        </p:attrNameLst>
                                      </p:cBhvr>
                                      <p:to>
                                        <p:strVal val="visible"/>
                                      </p:to>
                                    </p:set>
                                  </p:childTnLst>
                                </p:cTn>
                              </p:par>
                            </p:childTnLst>
                          </p:cTn>
                        </p:par>
                        <p:par>
                          <p:cTn fill="hold">
                            <p:stCondLst>
                              <p:cond delay="1065"/>
                            </p:stCondLst>
                            <p:childTnLst>
                              <p:par>
                                <p:cTn fill="hold" nodeType="afterEffect" presetClass="entr" presetID="1" presetSubtype="0">
                                  <p:stCondLst>
                                    <p:cond delay="100"/>
                                  </p:stCondLst>
                                  <p:childTnLst>
                                    <p:set>
                                      <p:cBhvr>
                                        <p:cTn dur="1" fill="hold">
                                          <p:stCondLst>
                                            <p:cond delay="0"/>
                                          </p:stCondLst>
                                        </p:cTn>
                                        <p:tgtEl>
                                          <p:spTgt spid="1678"/>
                                        </p:tgtEl>
                                        <p:attrNameLst>
                                          <p:attrName>style.visibility</p:attrName>
                                        </p:attrNameLst>
                                      </p:cBhvr>
                                      <p:to>
                                        <p:strVal val="visible"/>
                                      </p:to>
                                    </p:set>
                                  </p:childTnLst>
                                </p:cTn>
                              </p:par>
                            </p:childTnLst>
                          </p:cTn>
                        </p:par>
                        <p:par>
                          <p:cTn fill="hold">
                            <p:stCondLst>
                              <p:cond delay="1066"/>
                            </p:stCondLst>
                            <p:childTnLst>
                              <p:par>
                                <p:cTn fill="hold" nodeType="afterEffect" presetClass="entr" presetID="1" presetSubtype="0">
                                  <p:stCondLst>
                                    <p:cond delay="100"/>
                                  </p:stCondLst>
                                  <p:childTnLst>
                                    <p:set>
                                      <p:cBhvr>
                                        <p:cTn dur="1" fill="hold">
                                          <p:stCondLst>
                                            <p:cond delay="0"/>
                                          </p:stCondLst>
                                        </p:cTn>
                                        <p:tgtEl>
                                          <p:spTgt spid="1679"/>
                                        </p:tgtEl>
                                        <p:attrNameLst>
                                          <p:attrName>style.visibility</p:attrName>
                                        </p:attrNameLst>
                                      </p:cBhvr>
                                      <p:to>
                                        <p:strVal val="visible"/>
                                      </p:to>
                                    </p:set>
                                  </p:childTnLst>
                                </p:cTn>
                              </p:par>
                            </p:childTnLst>
                          </p:cTn>
                        </p:par>
                        <p:par>
                          <p:cTn fill="hold">
                            <p:stCondLst>
                              <p:cond delay="1067"/>
                            </p:stCondLst>
                            <p:childTnLst>
                              <p:par>
                                <p:cTn fill="hold" nodeType="afterEffect" presetClass="entr" presetID="1" presetSubtype="0">
                                  <p:stCondLst>
                                    <p:cond delay="100"/>
                                  </p:stCondLst>
                                  <p:childTnLst>
                                    <p:set>
                                      <p:cBhvr>
                                        <p:cTn dur="1" fill="hold">
                                          <p:stCondLst>
                                            <p:cond delay="0"/>
                                          </p:stCondLst>
                                        </p:cTn>
                                        <p:tgtEl>
                                          <p:spTgt spid="1680"/>
                                        </p:tgtEl>
                                        <p:attrNameLst>
                                          <p:attrName>style.visibility</p:attrName>
                                        </p:attrNameLst>
                                      </p:cBhvr>
                                      <p:to>
                                        <p:strVal val="visible"/>
                                      </p:to>
                                    </p:set>
                                  </p:childTnLst>
                                </p:cTn>
                              </p:par>
                            </p:childTnLst>
                          </p:cTn>
                        </p:par>
                        <p:par>
                          <p:cTn fill="hold">
                            <p:stCondLst>
                              <p:cond delay="1068"/>
                            </p:stCondLst>
                            <p:childTnLst>
                              <p:par>
                                <p:cTn fill="hold" nodeType="afterEffect" presetClass="entr" presetID="1" presetSubtype="0">
                                  <p:stCondLst>
                                    <p:cond delay="100"/>
                                  </p:stCondLst>
                                  <p:childTnLst>
                                    <p:set>
                                      <p:cBhvr>
                                        <p:cTn dur="1" fill="hold">
                                          <p:stCondLst>
                                            <p:cond delay="0"/>
                                          </p:stCondLst>
                                        </p:cTn>
                                        <p:tgtEl>
                                          <p:spTgt spid="1681"/>
                                        </p:tgtEl>
                                        <p:attrNameLst>
                                          <p:attrName>style.visibility</p:attrName>
                                        </p:attrNameLst>
                                      </p:cBhvr>
                                      <p:to>
                                        <p:strVal val="visible"/>
                                      </p:to>
                                    </p:set>
                                  </p:childTnLst>
                                </p:cTn>
                              </p:par>
                            </p:childTnLst>
                          </p:cTn>
                        </p:par>
                        <p:par>
                          <p:cTn fill="hold">
                            <p:stCondLst>
                              <p:cond delay="1069"/>
                            </p:stCondLst>
                            <p:childTnLst>
                              <p:par>
                                <p:cTn fill="hold" nodeType="afterEffect" presetClass="entr" presetID="1" presetSubtype="0">
                                  <p:stCondLst>
                                    <p:cond delay="100"/>
                                  </p:stCondLst>
                                  <p:childTnLst>
                                    <p:set>
                                      <p:cBhvr>
                                        <p:cTn dur="1" fill="hold">
                                          <p:stCondLst>
                                            <p:cond delay="0"/>
                                          </p:stCondLst>
                                        </p:cTn>
                                        <p:tgtEl>
                                          <p:spTgt spid="1682"/>
                                        </p:tgtEl>
                                        <p:attrNameLst>
                                          <p:attrName>style.visibility</p:attrName>
                                        </p:attrNameLst>
                                      </p:cBhvr>
                                      <p:to>
                                        <p:strVal val="visible"/>
                                      </p:to>
                                    </p:set>
                                  </p:childTnLst>
                                </p:cTn>
                              </p:par>
                            </p:childTnLst>
                          </p:cTn>
                        </p:par>
                        <p:par>
                          <p:cTn fill="hold">
                            <p:stCondLst>
                              <p:cond delay="1070"/>
                            </p:stCondLst>
                            <p:childTnLst>
                              <p:par>
                                <p:cTn fill="hold" nodeType="afterEffect" presetClass="entr" presetID="1" presetSubtype="0">
                                  <p:stCondLst>
                                    <p:cond delay="100"/>
                                  </p:stCondLst>
                                  <p:childTnLst>
                                    <p:set>
                                      <p:cBhvr>
                                        <p:cTn dur="1" fill="hold">
                                          <p:stCondLst>
                                            <p:cond delay="0"/>
                                          </p:stCondLst>
                                        </p:cTn>
                                        <p:tgtEl>
                                          <p:spTgt spid="1683"/>
                                        </p:tgtEl>
                                        <p:attrNameLst>
                                          <p:attrName>style.visibility</p:attrName>
                                        </p:attrNameLst>
                                      </p:cBhvr>
                                      <p:to>
                                        <p:strVal val="visible"/>
                                      </p:to>
                                    </p:set>
                                  </p:childTnLst>
                                </p:cTn>
                              </p:par>
                            </p:childTnLst>
                          </p:cTn>
                        </p:par>
                        <p:par>
                          <p:cTn fill="hold">
                            <p:stCondLst>
                              <p:cond delay="1071"/>
                            </p:stCondLst>
                            <p:childTnLst>
                              <p:par>
                                <p:cTn fill="hold" nodeType="afterEffect" presetClass="entr" presetID="1" presetSubtype="0">
                                  <p:stCondLst>
                                    <p:cond delay="100"/>
                                  </p:stCondLst>
                                  <p:childTnLst>
                                    <p:set>
                                      <p:cBhvr>
                                        <p:cTn dur="1" fill="hold">
                                          <p:stCondLst>
                                            <p:cond delay="0"/>
                                          </p:stCondLst>
                                        </p:cTn>
                                        <p:tgtEl>
                                          <p:spTgt spid="1684"/>
                                        </p:tgtEl>
                                        <p:attrNameLst>
                                          <p:attrName>style.visibility</p:attrName>
                                        </p:attrNameLst>
                                      </p:cBhvr>
                                      <p:to>
                                        <p:strVal val="visible"/>
                                      </p:to>
                                    </p:set>
                                  </p:childTnLst>
                                </p:cTn>
                              </p:par>
                            </p:childTnLst>
                          </p:cTn>
                        </p:par>
                        <p:par>
                          <p:cTn fill="hold">
                            <p:stCondLst>
                              <p:cond delay="1072"/>
                            </p:stCondLst>
                            <p:childTnLst>
                              <p:par>
                                <p:cTn fill="hold" nodeType="afterEffect" presetClass="entr" presetID="1" presetSubtype="0">
                                  <p:stCondLst>
                                    <p:cond delay="100"/>
                                  </p:stCondLst>
                                  <p:childTnLst>
                                    <p:set>
                                      <p:cBhvr>
                                        <p:cTn dur="1" fill="hold">
                                          <p:stCondLst>
                                            <p:cond delay="0"/>
                                          </p:stCondLst>
                                        </p:cTn>
                                        <p:tgtEl>
                                          <p:spTgt spid="1685"/>
                                        </p:tgtEl>
                                        <p:attrNameLst>
                                          <p:attrName>style.visibility</p:attrName>
                                        </p:attrNameLst>
                                      </p:cBhvr>
                                      <p:to>
                                        <p:strVal val="visible"/>
                                      </p:to>
                                    </p:set>
                                  </p:childTnLst>
                                </p:cTn>
                              </p:par>
                            </p:childTnLst>
                          </p:cTn>
                        </p:par>
                        <p:par>
                          <p:cTn fill="hold">
                            <p:stCondLst>
                              <p:cond delay="1073"/>
                            </p:stCondLst>
                            <p:childTnLst>
                              <p:par>
                                <p:cTn fill="hold" nodeType="afterEffect" presetClass="entr" presetID="1" presetSubtype="0">
                                  <p:stCondLst>
                                    <p:cond delay="100"/>
                                  </p:stCondLst>
                                  <p:childTnLst>
                                    <p:set>
                                      <p:cBhvr>
                                        <p:cTn dur="1" fill="hold">
                                          <p:stCondLst>
                                            <p:cond delay="0"/>
                                          </p:stCondLst>
                                        </p:cTn>
                                        <p:tgtEl>
                                          <p:spTgt spid="1686"/>
                                        </p:tgtEl>
                                        <p:attrNameLst>
                                          <p:attrName>style.visibility</p:attrName>
                                        </p:attrNameLst>
                                      </p:cBhvr>
                                      <p:to>
                                        <p:strVal val="visible"/>
                                      </p:to>
                                    </p:set>
                                  </p:childTnLst>
                                </p:cTn>
                              </p:par>
                            </p:childTnLst>
                          </p:cTn>
                        </p:par>
                        <p:par>
                          <p:cTn fill="hold">
                            <p:stCondLst>
                              <p:cond delay="1074"/>
                            </p:stCondLst>
                            <p:childTnLst>
                              <p:par>
                                <p:cTn fill="hold" nodeType="afterEffect" presetClass="entr" presetID="1" presetSubtype="0">
                                  <p:stCondLst>
                                    <p:cond delay="100"/>
                                  </p:stCondLst>
                                  <p:childTnLst>
                                    <p:set>
                                      <p:cBhvr>
                                        <p:cTn dur="1" fill="hold">
                                          <p:stCondLst>
                                            <p:cond delay="0"/>
                                          </p:stCondLst>
                                        </p:cTn>
                                        <p:tgtEl>
                                          <p:spTgt spid="1687"/>
                                        </p:tgtEl>
                                        <p:attrNameLst>
                                          <p:attrName>style.visibility</p:attrName>
                                        </p:attrNameLst>
                                      </p:cBhvr>
                                      <p:to>
                                        <p:strVal val="visible"/>
                                      </p:to>
                                    </p:set>
                                  </p:childTnLst>
                                </p:cTn>
                              </p:par>
                            </p:childTnLst>
                          </p:cTn>
                        </p:par>
                        <p:par>
                          <p:cTn fill="hold">
                            <p:stCondLst>
                              <p:cond delay="1075"/>
                            </p:stCondLst>
                            <p:childTnLst>
                              <p:par>
                                <p:cTn fill="hold" nodeType="afterEffect" presetClass="entr" presetID="1" presetSubtype="0">
                                  <p:stCondLst>
                                    <p:cond delay="100"/>
                                  </p:stCondLst>
                                  <p:childTnLst>
                                    <p:set>
                                      <p:cBhvr>
                                        <p:cTn dur="1" fill="hold">
                                          <p:stCondLst>
                                            <p:cond delay="0"/>
                                          </p:stCondLst>
                                        </p:cTn>
                                        <p:tgtEl>
                                          <p:spTgt spid="1688"/>
                                        </p:tgtEl>
                                        <p:attrNameLst>
                                          <p:attrName>style.visibility</p:attrName>
                                        </p:attrNameLst>
                                      </p:cBhvr>
                                      <p:to>
                                        <p:strVal val="visible"/>
                                      </p:to>
                                    </p:set>
                                  </p:childTnLst>
                                </p:cTn>
                              </p:par>
                            </p:childTnLst>
                          </p:cTn>
                        </p:par>
                        <p:par>
                          <p:cTn fill="hold">
                            <p:stCondLst>
                              <p:cond delay="1076"/>
                            </p:stCondLst>
                            <p:childTnLst>
                              <p:par>
                                <p:cTn fill="hold" nodeType="afterEffect" presetClass="entr" presetID="1" presetSubtype="0">
                                  <p:stCondLst>
                                    <p:cond delay="100"/>
                                  </p:stCondLst>
                                  <p:childTnLst>
                                    <p:set>
                                      <p:cBhvr>
                                        <p:cTn dur="1" fill="hold">
                                          <p:stCondLst>
                                            <p:cond delay="0"/>
                                          </p:stCondLst>
                                        </p:cTn>
                                        <p:tgtEl>
                                          <p:spTgt spid="1689"/>
                                        </p:tgtEl>
                                        <p:attrNameLst>
                                          <p:attrName>style.visibility</p:attrName>
                                        </p:attrNameLst>
                                      </p:cBhvr>
                                      <p:to>
                                        <p:strVal val="visible"/>
                                      </p:to>
                                    </p:set>
                                  </p:childTnLst>
                                </p:cTn>
                              </p:par>
                            </p:childTnLst>
                          </p:cTn>
                        </p:par>
                        <p:par>
                          <p:cTn fill="hold">
                            <p:stCondLst>
                              <p:cond delay="1077"/>
                            </p:stCondLst>
                            <p:childTnLst>
                              <p:par>
                                <p:cTn fill="hold" nodeType="afterEffect" presetClass="entr" presetID="1" presetSubtype="0">
                                  <p:stCondLst>
                                    <p:cond delay="100"/>
                                  </p:stCondLst>
                                  <p:childTnLst>
                                    <p:set>
                                      <p:cBhvr>
                                        <p:cTn dur="1" fill="hold">
                                          <p:stCondLst>
                                            <p:cond delay="0"/>
                                          </p:stCondLst>
                                        </p:cTn>
                                        <p:tgtEl>
                                          <p:spTgt spid="1690"/>
                                        </p:tgtEl>
                                        <p:attrNameLst>
                                          <p:attrName>style.visibility</p:attrName>
                                        </p:attrNameLst>
                                      </p:cBhvr>
                                      <p:to>
                                        <p:strVal val="visible"/>
                                      </p:to>
                                    </p:set>
                                  </p:childTnLst>
                                </p:cTn>
                              </p:par>
                            </p:childTnLst>
                          </p:cTn>
                        </p:par>
                        <p:par>
                          <p:cTn fill="hold">
                            <p:stCondLst>
                              <p:cond delay="1078"/>
                            </p:stCondLst>
                            <p:childTnLst>
                              <p:par>
                                <p:cTn fill="hold" nodeType="afterEffect" presetClass="entr" presetID="1" presetSubtype="0">
                                  <p:stCondLst>
                                    <p:cond delay="100"/>
                                  </p:stCondLst>
                                  <p:childTnLst>
                                    <p:set>
                                      <p:cBhvr>
                                        <p:cTn dur="1" fill="hold">
                                          <p:stCondLst>
                                            <p:cond delay="0"/>
                                          </p:stCondLst>
                                        </p:cTn>
                                        <p:tgtEl>
                                          <p:spTgt spid="1691"/>
                                        </p:tgtEl>
                                        <p:attrNameLst>
                                          <p:attrName>style.visibility</p:attrName>
                                        </p:attrNameLst>
                                      </p:cBhvr>
                                      <p:to>
                                        <p:strVal val="visible"/>
                                      </p:to>
                                    </p:set>
                                  </p:childTnLst>
                                </p:cTn>
                              </p:par>
                            </p:childTnLst>
                          </p:cTn>
                        </p:par>
                        <p:par>
                          <p:cTn fill="hold">
                            <p:stCondLst>
                              <p:cond delay="1079"/>
                            </p:stCondLst>
                            <p:childTnLst>
                              <p:par>
                                <p:cTn fill="hold" nodeType="afterEffect" presetClass="entr" presetID="1" presetSubtype="0">
                                  <p:stCondLst>
                                    <p:cond delay="100"/>
                                  </p:stCondLst>
                                  <p:childTnLst>
                                    <p:set>
                                      <p:cBhvr>
                                        <p:cTn dur="1" fill="hold">
                                          <p:stCondLst>
                                            <p:cond delay="0"/>
                                          </p:stCondLst>
                                        </p:cTn>
                                        <p:tgtEl>
                                          <p:spTgt spid="1692"/>
                                        </p:tgtEl>
                                        <p:attrNameLst>
                                          <p:attrName>style.visibility</p:attrName>
                                        </p:attrNameLst>
                                      </p:cBhvr>
                                      <p:to>
                                        <p:strVal val="visible"/>
                                      </p:to>
                                    </p:set>
                                  </p:childTnLst>
                                </p:cTn>
                              </p:par>
                            </p:childTnLst>
                          </p:cTn>
                        </p:par>
                        <p:par>
                          <p:cTn fill="hold">
                            <p:stCondLst>
                              <p:cond delay="1080"/>
                            </p:stCondLst>
                            <p:childTnLst>
                              <p:par>
                                <p:cTn fill="hold" nodeType="afterEffect" presetClass="entr" presetID="1" presetSubtype="0">
                                  <p:stCondLst>
                                    <p:cond delay="100"/>
                                  </p:stCondLst>
                                  <p:childTnLst>
                                    <p:set>
                                      <p:cBhvr>
                                        <p:cTn dur="1" fill="hold">
                                          <p:stCondLst>
                                            <p:cond delay="0"/>
                                          </p:stCondLst>
                                        </p:cTn>
                                        <p:tgtEl>
                                          <p:spTgt spid="1693"/>
                                        </p:tgtEl>
                                        <p:attrNameLst>
                                          <p:attrName>style.visibility</p:attrName>
                                        </p:attrNameLst>
                                      </p:cBhvr>
                                      <p:to>
                                        <p:strVal val="visible"/>
                                      </p:to>
                                    </p:set>
                                  </p:childTnLst>
                                </p:cTn>
                              </p:par>
                            </p:childTnLst>
                          </p:cTn>
                        </p:par>
                        <p:par>
                          <p:cTn fill="hold">
                            <p:stCondLst>
                              <p:cond delay="1081"/>
                            </p:stCondLst>
                            <p:childTnLst>
                              <p:par>
                                <p:cTn fill="hold" nodeType="afterEffect" presetClass="entr" presetID="1" presetSubtype="0">
                                  <p:stCondLst>
                                    <p:cond delay="100"/>
                                  </p:stCondLst>
                                  <p:childTnLst>
                                    <p:set>
                                      <p:cBhvr>
                                        <p:cTn dur="1" fill="hold">
                                          <p:stCondLst>
                                            <p:cond delay="0"/>
                                          </p:stCondLst>
                                        </p:cTn>
                                        <p:tgtEl>
                                          <p:spTgt spid="1694"/>
                                        </p:tgtEl>
                                        <p:attrNameLst>
                                          <p:attrName>style.visibility</p:attrName>
                                        </p:attrNameLst>
                                      </p:cBhvr>
                                      <p:to>
                                        <p:strVal val="visible"/>
                                      </p:to>
                                    </p:set>
                                  </p:childTnLst>
                                </p:cTn>
                              </p:par>
                            </p:childTnLst>
                          </p:cTn>
                        </p:par>
                        <p:par>
                          <p:cTn fill="hold">
                            <p:stCondLst>
                              <p:cond delay="1082"/>
                            </p:stCondLst>
                            <p:childTnLst>
                              <p:par>
                                <p:cTn fill="hold" nodeType="afterEffect" presetClass="entr" presetID="1" presetSubtype="0">
                                  <p:stCondLst>
                                    <p:cond delay="100"/>
                                  </p:stCondLst>
                                  <p:childTnLst>
                                    <p:set>
                                      <p:cBhvr>
                                        <p:cTn dur="1" fill="hold">
                                          <p:stCondLst>
                                            <p:cond delay="0"/>
                                          </p:stCondLst>
                                        </p:cTn>
                                        <p:tgtEl>
                                          <p:spTgt spid="1695"/>
                                        </p:tgtEl>
                                        <p:attrNameLst>
                                          <p:attrName>style.visibility</p:attrName>
                                        </p:attrNameLst>
                                      </p:cBhvr>
                                      <p:to>
                                        <p:strVal val="visible"/>
                                      </p:to>
                                    </p:set>
                                  </p:childTnLst>
                                </p:cTn>
                              </p:par>
                            </p:childTnLst>
                          </p:cTn>
                        </p:par>
                        <p:par>
                          <p:cTn fill="hold">
                            <p:stCondLst>
                              <p:cond delay="1083"/>
                            </p:stCondLst>
                            <p:childTnLst>
                              <p:par>
                                <p:cTn fill="hold" nodeType="afterEffect" presetClass="entr" presetID="1" presetSubtype="0">
                                  <p:stCondLst>
                                    <p:cond delay="100"/>
                                  </p:stCondLst>
                                  <p:childTnLst>
                                    <p:set>
                                      <p:cBhvr>
                                        <p:cTn dur="1" fill="hold">
                                          <p:stCondLst>
                                            <p:cond delay="0"/>
                                          </p:stCondLst>
                                        </p:cTn>
                                        <p:tgtEl>
                                          <p:spTgt spid="1696"/>
                                        </p:tgtEl>
                                        <p:attrNameLst>
                                          <p:attrName>style.visibility</p:attrName>
                                        </p:attrNameLst>
                                      </p:cBhvr>
                                      <p:to>
                                        <p:strVal val="visible"/>
                                      </p:to>
                                    </p:set>
                                  </p:childTnLst>
                                </p:cTn>
                              </p:par>
                            </p:childTnLst>
                          </p:cTn>
                        </p:par>
                        <p:par>
                          <p:cTn fill="hold">
                            <p:stCondLst>
                              <p:cond delay="1084"/>
                            </p:stCondLst>
                            <p:childTnLst>
                              <p:par>
                                <p:cTn fill="hold" nodeType="afterEffect" presetClass="entr" presetID="1" presetSubtype="0">
                                  <p:stCondLst>
                                    <p:cond delay="100"/>
                                  </p:stCondLst>
                                  <p:childTnLst>
                                    <p:set>
                                      <p:cBhvr>
                                        <p:cTn dur="1" fill="hold">
                                          <p:stCondLst>
                                            <p:cond delay="0"/>
                                          </p:stCondLst>
                                        </p:cTn>
                                        <p:tgtEl>
                                          <p:spTgt spid="1697"/>
                                        </p:tgtEl>
                                        <p:attrNameLst>
                                          <p:attrName>style.visibility</p:attrName>
                                        </p:attrNameLst>
                                      </p:cBhvr>
                                      <p:to>
                                        <p:strVal val="visible"/>
                                      </p:to>
                                    </p:set>
                                  </p:childTnLst>
                                </p:cTn>
                              </p:par>
                            </p:childTnLst>
                          </p:cTn>
                        </p:par>
                        <p:par>
                          <p:cTn fill="hold">
                            <p:stCondLst>
                              <p:cond delay="1085"/>
                            </p:stCondLst>
                            <p:childTnLst>
                              <p:par>
                                <p:cTn fill="hold" nodeType="afterEffect" presetClass="entr" presetID="1" presetSubtype="0">
                                  <p:stCondLst>
                                    <p:cond delay="100"/>
                                  </p:stCondLst>
                                  <p:childTnLst>
                                    <p:set>
                                      <p:cBhvr>
                                        <p:cTn dur="1" fill="hold">
                                          <p:stCondLst>
                                            <p:cond delay="0"/>
                                          </p:stCondLst>
                                        </p:cTn>
                                        <p:tgtEl>
                                          <p:spTgt spid="1698"/>
                                        </p:tgtEl>
                                        <p:attrNameLst>
                                          <p:attrName>style.visibility</p:attrName>
                                        </p:attrNameLst>
                                      </p:cBhvr>
                                      <p:to>
                                        <p:strVal val="visible"/>
                                      </p:to>
                                    </p:set>
                                  </p:childTnLst>
                                </p:cTn>
                              </p:par>
                            </p:childTnLst>
                          </p:cTn>
                        </p:par>
                        <p:par>
                          <p:cTn fill="hold">
                            <p:stCondLst>
                              <p:cond delay="1086"/>
                            </p:stCondLst>
                            <p:childTnLst>
                              <p:par>
                                <p:cTn fill="hold" nodeType="afterEffect" presetClass="entr" presetID="1" presetSubtype="0">
                                  <p:stCondLst>
                                    <p:cond delay="100"/>
                                  </p:stCondLst>
                                  <p:childTnLst>
                                    <p:set>
                                      <p:cBhvr>
                                        <p:cTn dur="1" fill="hold">
                                          <p:stCondLst>
                                            <p:cond delay="0"/>
                                          </p:stCondLst>
                                        </p:cTn>
                                        <p:tgtEl>
                                          <p:spTgt spid="1699"/>
                                        </p:tgtEl>
                                        <p:attrNameLst>
                                          <p:attrName>style.visibility</p:attrName>
                                        </p:attrNameLst>
                                      </p:cBhvr>
                                      <p:to>
                                        <p:strVal val="visible"/>
                                      </p:to>
                                    </p:set>
                                  </p:childTnLst>
                                </p:cTn>
                              </p:par>
                            </p:childTnLst>
                          </p:cTn>
                        </p:par>
                        <p:par>
                          <p:cTn fill="hold">
                            <p:stCondLst>
                              <p:cond delay="1087"/>
                            </p:stCondLst>
                            <p:childTnLst>
                              <p:par>
                                <p:cTn fill="hold" nodeType="afterEffect" presetClass="entr" presetID="1" presetSubtype="0">
                                  <p:stCondLst>
                                    <p:cond delay="100"/>
                                  </p:stCondLst>
                                  <p:childTnLst>
                                    <p:set>
                                      <p:cBhvr>
                                        <p:cTn dur="1" fill="hold">
                                          <p:stCondLst>
                                            <p:cond delay="0"/>
                                          </p:stCondLst>
                                        </p:cTn>
                                        <p:tgtEl>
                                          <p:spTgt spid="1700"/>
                                        </p:tgtEl>
                                        <p:attrNameLst>
                                          <p:attrName>style.visibility</p:attrName>
                                        </p:attrNameLst>
                                      </p:cBhvr>
                                      <p:to>
                                        <p:strVal val="visible"/>
                                      </p:to>
                                    </p:set>
                                  </p:childTnLst>
                                </p:cTn>
                              </p:par>
                            </p:childTnLst>
                          </p:cTn>
                        </p:par>
                        <p:par>
                          <p:cTn fill="hold">
                            <p:stCondLst>
                              <p:cond delay="1088"/>
                            </p:stCondLst>
                            <p:childTnLst>
                              <p:par>
                                <p:cTn fill="hold" nodeType="afterEffect" presetClass="entr" presetID="1" presetSubtype="0">
                                  <p:stCondLst>
                                    <p:cond delay="100"/>
                                  </p:stCondLst>
                                  <p:childTnLst>
                                    <p:set>
                                      <p:cBhvr>
                                        <p:cTn dur="1" fill="hold">
                                          <p:stCondLst>
                                            <p:cond delay="0"/>
                                          </p:stCondLst>
                                        </p:cTn>
                                        <p:tgtEl>
                                          <p:spTgt spid="1701"/>
                                        </p:tgtEl>
                                        <p:attrNameLst>
                                          <p:attrName>style.visibility</p:attrName>
                                        </p:attrNameLst>
                                      </p:cBhvr>
                                      <p:to>
                                        <p:strVal val="visible"/>
                                      </p:to>
                                    </p:set>
                                  </p:childTnLst>
                                </p:cTn>
                              </p:par>
                            </p:childTnLst>
                          </p:cTn>
                        </p:par>
                        <p:par>
                          <p:cTn fill="hold">
                            <p:stCondLst>
                              <p:cond delay="1089"/>
                            </p:stCondLst>
                            <p:childTnLst>
                              <p:par>
                                <p:cTn fill="hold" nodeType="afterEffect" presetClass="entr" presetID="1" presetSubtype="0">
                                  <p:stCondLst>
                                    <p:cond delay="100"/>
                                  </p:stCondLst>
                                  <p:childTnLst>
                                    <p:set>
                                      <p:cBhvr>
                                        <p:cTn dur="1" fill="hold">
                                          <p:stCondLst>
                                            <p:cond delay="0"/>
                                          </p:stCondLst>
                                        </p:cTn>
                                        <p:tgtEl>
                                          <p:spTgt spid="1702"/>
                                        </p:tgtEl>
                                        <p:attrNameLst>
                                          <p:attrName>style.visibility</p:attrName>
                                        </p:attrNameLst>
                                      </p:cBhvr>
                                      <p:to>
                                        <p:strVal val="visible"/>
                                      </p:to>
                                    </p:set>
                                  </p:childTnLst>
                                </p:cTn>
                              </p:par>
                            </p:childTnLst>
                          </p:cTn>
                        </p:par>
                        <p:par>
                          <p:cTn fill="hold">
                            <p:stCondLst>
                              <p:cond delay="1090"/>
                            </p:stCondLst>
                            <p:childTnLst>
                              <p:par>
                                <p:cTn fill="hold" nodeType="afterEffect" presetClass="entr" presetID="1" presetSubtype="0">
                                  <p:stCondLst>
                                    <p:cond delay="100"/>
                                  </p:stCondLst>
                                  <p:childTnLst>
                                    <p:set>
                                      <p:cBhvr>
                                        <p:cTn dur="1" fill="hold">
                                          <p:stCondLst>
                                            <p:cond delay="0"/>
                                          </p:stCondLst>
                                        </p:cTn>
                                        <p:tgtEl>
                                          <p:spTgt spid="1703"/>
                                        </p:tgtEl>
                                        <p:attrNameLst>
                                          <p:attrName>style.visibility</p:attrName>
                                        </p:attrNameLst>
                                      </p:cBhvr>
                                      <p:to>
                                        <p:strVal val="visible"/>
                                      </p:to>
                                    </p:set>
                                  </p:childTnLst>
                                </p:cTn>
                              </p:par>
                            </p:childTnLst>
                          </p:cTn>
                        </p:par>
                        <p:par>
                          <p:cTn fill="hold">
                            <p:stCondLst>
                              <p:cond delay="1091"/>
                            </p:stCondLst>
                            <p:childTnLst>
                              <p:par>
                                <p:cTn fill="hold" nodeType="afterEffect" presetClass="entr" presetID="1" presetSubtype="0">
                                  <p:stCondLst>
                                    <p:cond delay="100"/>
                                  </p:stCondLst>
                                  <p:childTnLst>
                                    <p:set>
                                      <p:cBhvr>
                                        <p:cTn dur="1" fill="hold">
                                          <p:stCondLst>
                                            <p:cond delay="0"/>
                                          </p:stCondLst>
                                        </p:cTn>
                                        <p:tgtEl>
                                          <p:spTgt spid="1704"/>
                                        </p:tgtEl>
                                        <p:attrNameLst>
                                          <p:attrName>style.visibility</p:attrName>
                                        </p:attrNameLst>
                                      </p:cBhvr>
                                      <p:to>
                                        <p:strVal val="visible"/>
                                      </p:to>
                                    </p:set>
                                  </p:childTnLst>
                                </p:cTn>
                              </p:par>
                            </p:childTnLst>
                          </p:cTn>
                        </p:par>
                        <p:par>
                          <p:cTn fill="hold">
                            <p:stCondLst>
                              <p:cond delay="1092"/>
                            </p:stCondLst>
                            <p:childTnLst>
                              <p:par>
                                <p:cTn fill="hold" nodeType="afterEffect" presetClass="entr" presetID="1" presetSubtype="0">
                                  <p:stCondLst>
                                    <p:cond delay="100"/>
                                  </p:stCondLst>
                                  <p:childTnLst>
                                    <p:set>
                                      <p:cBhvr>
                                        <p:cTn dur="1" fill="hold">
                                          <p:stCondLst>
                                            <p:cond delay="0"/>
                                          </p:stCondLst>
                                        </p:cTn>
                                        <p:tgtEl>
                                          <p:spTgt spid="1705"/>
                                        </p:tgtEl>
                                        <p:attrNameLst>
                                          <p:attrName>style.visibility</p:attrName>
                                        </p:attrNameLst>
                                      </p:cBhvr>
                                      <p:to>
                                        <p:strVal val="visible"/>
                                      </p:to>
                                    </p:set>
                                  </p:childTnLst>
                                </p:cTn>
                              </p:par>
                            </p:childTnLst>
                          </p:cTn>
                        </p:par>
                        <p:par>
                          <p:cTn fill="hold">
                            <p:stCondLst>
                              <p:cond delay="1093"/>
                            </p:stCondLst>
                            <p:childTnLst>
                              <p:par>
                                <p:cTn fill="hold" nodeType="afterEffect" presetClass="entr" presetID="1" presetSubtype="0">
                                  <p:stCondLst>
                                    <p:cond delay="100"/>
                                  </p:stCondLst>
                                  <p:childTnLst>
                                    <p:set>
                                      <p:cBhvr>
                                        <p:cTn dur="1" fill="hold">
                                          <p:stCondLst>
                                            <p:cond delay="0"/>
                                          </p:stCondLst>
                                        </p:cTn>
                                        <p:tgtEl>
                                          <p:spTgt spid="1706"/>
                                        </p:tgtEl>
                                        <p:attrNameLst>
                                          <p:attrName>style.visibility</p:attrName>
                                        </p:attrNameLst>
                                      </p:cBhvr>
                                      <p:to>
                                        <p:strVal val="visible"/>
                                      </p:to>
                                    </p:set>
                                  </p:childTnLst>
                                </p:cTn>
                              </p:par>
                            </p:childTnLst>
                          </p:cTn>
                        </p:par>
                        <p:par>
                          <p:cTn fill="hold">
                            <p:stCondLst>
                              <p:cond delay="1094"/>
                            </p:stCondLst>
                            <p:childTnLst>
                              <p:par>
                                <p:cTn fill="hold" nodeType="afterEffect" presetClass="entr" presetID="1" presetSubtype="0">
                                  <p:stCondLst>
                                    <p:cond delay="100"/>
                                  </p:stCondLst>
                                  <p:childTnLst>
                                    <p:set>
                                      <p:cBhvr>
                                        <p:cTn dur="1" fill="hold">
                                          <p:stCondLst>
                                            <p:cond delay="0"/>
                                          </p:stCondLst>
                                        </p:cTn>
                                        <p:tgtEl>
                                          <p:spTgt spid="1707"/>
                                        </p:tgtEl>
                                        <p:attrNameLst>
                                          <p:attrName>style.visibility</p:attrName>
                                        </p:attrNameLst>
                                      </p:cBhvr>
                                      <p:to>
                                        <p:strVal val="visible"/>
                                      </p:to>
                                    </p:set>
                                  </p:childTnLst>
                                </p:cTn>
                              </p:par>
                            </p:childTnLst>
                          </p:cTn>
                        </p:par>
                        <p:par>
                          <p:cTn fill="hold">
                            <p:stCondLst>
                              <p:cond delay="1095"/>
                            </p:stCondLst>
                            <p:childTnLst>
                              <p:par>
                                <p:cTn fill="hold" nodeType="afterEffect" presetClass="entr" presetID="1" presetSubtype="0">
                                  <p:stCondLst>
                                    <p:cond delay="100"/>
                                  </p:stCondLst>
                                  <p:childTnLst>
                                    <p:set>
                                      <p:cBhvr>
                                        <p:cTn dur="1" fill="hold">
                                          <p:stCondLst>
                                            <p:cond delay="0"/>
                                          </p:stCondLst>
                                        </p:cTn>
                                        <p:tgtEl>
                                          <p:spTgt spid="1708"/>
                                        </p:tgtEl>
                                        <p:attrNameLst>
                                          <p:attrName>style.visibility</p:attrName>
                                        </p:attrNameLst>
                                      </p:cBhvr>
                                      <p:to>
                                        <p:strVal val="visible"/>
                                      </p:to>
                                    </p:set>
                                  </p:childTnLst>
                                </p:cTn>
                              </p:par>
                            </p:childTnLst>
                          </p:cTn>
                        </p:par>
                        <p:par>
                          <p:cTn fill="hold">
                            <p:stCondLst>
                              <p:cond delay="1096"/>
                            </p:stCondLst>
                            <p:childTnLst>
                              <p:par>
                                <p:cTn fill="hold" nodeType="afterEffect" presetClass="entr" presetID="1" presetSubtype="0">
                                  <p:stCondLst>
                                    <p:cond delay="100"/>
                                  </p:stCondLst>
                                  <p:childTnLst>
                                    <p:set>
                                      <p:cBhvr>
                                        <p:cTn dur="1" fill="hold">
                                          <p:stCondLst>
                                            <p:cond delay="0"/>
                                          </p:stCondLst>
                                        </p:cTn>
                                        <p:tgtEl>
                                          <p:spTgt spid="1709"/>
                                        </p:tgtEl>
                                        <p:attrNameLst>
                                          <p:attrName>style.visibility</p:attrName>
                                        </p:attrNameLst>
                                      </p:cBhvr>
                                      <p:to>
                                        <p:strVal val="visible"/>
                                      </p:to>
                                    </p:set>
                                  </p:childTnLst>
                                </p:cTn>
                              </p:par>
                            </p:childTnLst>
                          </p:cTn>
                        </p:par>
                        <p:par>
                          <p:cTn fill="hold">
                            <p:stCondLst>
                              <p:cond delay="1097"/>
                            </p:stCondLst>
                            <p:childTnLst>
                              <p:par>
                                <p:cTn fill="hold" nodeType="afterEffect" presetClass="entr" presetID="1" presetSubtype="0">
                                  <p:stCondLst>
                                    <p:cond delay="100"/>
                                  </p:stCondLst>
                                  <p:childTnLst>
                                    <p:set>
                                      <p:cBhvr>
                                        <p:cTn dur="1" fill="hold">
                                          <p:stCondLst>
                                            <p:cond delay="0"/>
                                          </p:stCondLst>
                                        </p:cTn>
                                        <p:tgtEl>
                                          <p:spTgt spid="1710"/>
                                        </p:tgtEl>
                                        <p:attrNameLst>
                                          <p:attrName>style.visibility</p:attrName>
                                        </p:attrNameLst>
                                      </p:cBhvr>
                                      <p:to>
                                        <p:strVal val="visible"/>
                                      </p:to>
                                    </p:set>
                                  </p:childTnLst>
                                </p:cTn>
                              </p:par>
                            </p:childTnLst>
                          </p:cTn>
                        </p:par>
                        <p:par>
                          <p:cTn fill="hold">
                            <p:stCondLst>
                              <p:cond delay="1098"/>
                            </p:stCondLst>
                            <p:childTnLst>
                              <p:par>
                                <p:cTn fill="hold" nodeType="afterEffect" presetClass="entr" presetID="1" presetSubtype="0">
                                  <p:stCondLst>
                                    <p:cond delay="100"/>
                                  </p:stCondLst>
                                  <p:childTnLst>
                                    <p:set>
                                      <p:cBhvr>
                                        <p:cTn dur="1" fill="hold">
                                          <p:stCondLst>
                                            <p:cond delay="0"/>
                                          </p:stCondLst>
                                        </p:cTn>
                                        <p:tgtEl>
                                          <p:spTgt spid="1711"/>
                                        </p:tgtEl>
                                        <p:attrNameLst>
                                          <p:attrName>style.visibility</p:attrName>
                                        </p:attrNameLst>
                                      </p:cBhvr>
                                      <p:to>
                                        <p:strVal val="visible"/>
                                      </p:to>
                                    </p:set>
                                  </p:childTnLst>
                                </p:cTn>
                              </p:par>
                            </p:childTnLst>
                          </p:cTn>
                        </p:par>
                        <p:par>
                          <p:cTn fill="hold">
                            <p:stCondLst>
                              <p:cond delay="1099"/>
                            </p:stCondLst>
                            <p:childTnLst>
                              <p:par>
                                <p:cTn fill="hold" nodeType="afterEffect" presetClass="entr" presetID="1" presetSubtype="0">
                                  <p:stCondLst>
                                    <p:cond delay="100"/>
                                  </p:stCondLst>
                                  <p:childTnLst>
                                    <p:set>
                                      <p:cBhvr>
                                        <p:cTn dur="1" fill="hold">
                                          <p:stCondLst>
                                            <p:cond delay="0"/>
                                          </p:stCondLst>
                                        </p:cTn>
                                        <p:tgtEl>
                                          <p:spTgt spid="1712"/>
                                        </p:tgtEl>
                                        <p:attrNameLst>
                                          <p:attrName>style.visibility</p:attrName>
                                        </p:attrNameLst>
                                      </p:cBhvr>
                                      <p:to>
                                        <p:strVal val="visible"/>
                                      </p:to>
                                    </p:set>
                                  </p:childTnLst>
                                </p:cTn>
                              </p:par>
                            </p:childTnLst>
                          </p:cTn>
                        </p:par>
                        <p:par>
                          <p:cTn fill="hold">
                            <p:stCondLst>
                              <p:cond delay="1100"/>
                            </p:stCondLst>
                            <p:childTnLst>
                              <p:par>
                                <p:cTn fill="hold" nodeType="afterEffect" presetClass="entr" presetID="1" presetSubtype="0">
                                  <p:stCondLst>
                                    <p:cond delay="100"/>
                                  </p:stCondLst>
                                  <p:childTnLst>
                                    <p:set>
                                      <p:cBhvr>
                                        <p:cTn dur="1" fill="hold">
                                          <p:stCondLst>
                                            <p:cond delay="0"/>
                                          </p:stCondLst>
                                        </p:cTn>
                                        <p:tgtEl>
                                          <p:spTgt spid="1713"/>
                                        </p:tgtEl>
                                        <p:attrNameLst>
                                          <p:attrName>style.visibility</p:attrName>
                                        </p:attrNameLst>
                                      </p:cBhvr>
                                      <p:to>
                                        <p:strVal val="visible"/>
                                      </p:to>
                                    </p:set>
                                  </p:childTnLst>
                                </p:cTn>
                              </p:par>
                            </p:childTnLst>
                          </p:cTn>
                        </p:par>
                        <p:par>
                          <p:cTn fill="hold">
                            <p:stCondLst>
                              <p:cond delay="1101"/>
                            </p:stCondLst>
                            <p:childTnLst>
                              <p:par>
                                <p:cTn fill="hold" nodeType="afterEffect" presetClass="entr" presetID="1" presetSubtype="0">
                                  <p:stCondLst>
                                    <p:cond delay="100"/>
                                  </p:stCondLst>
                                  <p:childTnLst>
                                    <p:set>
                                      <p:cBhvr>
                                        <p:cTn dur="1" fill="hold">
                                          <p:stCondLst>
                                            <p:cond delay="0"/>
                                          </p:stCondLst>
                                        </p:cTn>
                                        <p:tgtEl>
                                          <p:spTgt spid="1714"/>
                                        </p:tgtEl>
                                        <p:attrNameLst>
                                          <p:attrName>style.visibility</p:attrName>
                                        </p:attrNameLst>
                                      </p:cBhvr>
                                      <p:to>
                                        <p:strVal val="visible"/>
                                      </p:to>
                                    </p:set>
                                  </p:childTnLst>
                                </p:cTn>
                              </p:par>
                            </p:childTnLst>
                          </p:cTn>
                        </p:par>
                        <p:par>
                          <p:cTn fill="hold">
                            <p:stCondLst>
                              <p:cond delay="1102"/>
                            </p:stCondLst>
                            <p:childTnLst>
                              <p:par>
                                <p:cTn fill="hold" nodeType="afterEffect" presetClass="entr" presetID="1" presetSubtype="0">
                                  <p:stCondLst>
                                    <p:cond delay="100"/>
                                  </p:stCondLst>
                                  <p:childTnLst>
                                    <p:set>
                                      <p:cBhvr>
                                        <p:cTn dur="1" fill="hold">
                                          <p:stCondLst>
                                            <p:cond delay="0"/>
                                          </p:stCondLst>
                                        </p:cTn>
                                        <p:tgtEl>
                                          <p:spTgt spid="1715"/>
                                        </p:tgtEl>
                                        <p:attrNameLst>
                                          <p:attrName>style.visibility</p:attrName>
                                        </p:attrNameLst>
                                      </p:cBhvr>
                                      <p:to>
                                        <p:strVal val="visible"/>
                                      </p:to>
                                    </p:set>
                                  </p:childTnLst>
                                </p:cTn>
                              </p:par>
                            </p:childTnLst>
                          </p:cTn>
                        </p:par>
                        <p:par>
                          <p:cTn fill="hold">
                            <p:stCondLst>
                              <p:cond delay="1103"/>
                            </p:stCondLst>
                            <p:childTnLst>
                              <p:par>
                                <p:cTn fill="hold" nodeType="afterEffect" presetClass="entr" presetID="1" presetSubtype="0">
                                  <p:stCondLst>
                                    <p:cond delay="100"/>
                                  </p:stCondLst>
                                  <p:childTnLst>
                                    <p:set>
                                      <p:cBhvr>
                                        <p:cTn dur="1" fill="hold">
                                          <p:stCondLst>
                                            <p:cond delay="0"/>
                                          </p:stCondLst>
                                        </p:cTn>
                                        <p:tgtEl>
                                          <p:spTgt spid="1716"/>
                                        </p:tgtEl>
                                        <p:attrNameLst>
                                          <p:attrName>style.visibility</p:attrName>
                                        </p:attrNameLst>
                                      </p:cBhvr>
                                      <p:to>
                                        <p:strVal val="visible"/>
                                      </p:to>
                                    </p:set>
                                  </p:childTnLst>
                                </p:cTn>
                              </p:par>
                            </p:childTnLst>
                          </p:cTn>
                        </p:par>
                        <p:par>
                          <p:cTn fill="hold">
                            <p:stCondLst>
                              <p:cond delay="1104"/>
                            </p:stCondLst>
                            <p:childTnLst>
                              <p:par>
                                <p:cTn fill="hold" nodeType="afterEffect" presetClass="entr" presetID="1" presetSubtype="0">
                                  <p:stCondLst>
                                    <p:cond delay="100"/>
                                  </p:stCondLst>
                                  <p:childTnLst>
                                    <p:set>
                                      <p:cBhvr>
                                        <p:cTn dur="1" fill="hold">
                                          <p:stCondLst>
                                            <p:cond delay="0"/>
                                          </p:stCondLst>
                                        </p:cTn>
                                        <p:tgtEl>
                                          <p:spTgt spid="1717"/>
                                        </p:tgtEl>
                                        <p:attrNameLst>
                                          <p:attrName>style.visibility</p:attrName>
                                        </p:attrNameLst>
                                      </p:cBhvr>
                                      <p:to>
                                        <p:strVal val="visible"/>
                                      </p:to>
                                    </p:set>
                                  </p:childTnLst>
                                </p:cTn>
                              </p:par>
                            </p:childTnLst>
                          </p:cTn>
                        </p:par>
                        <p:par>
                          <p:cTn fill="hold">
                            <p:stCondLst>
                              <p:cond delay="1105"/>
                            </p:stCondLst>
                            <p:childTnLst>
                              <p:par>
                                <p:cTn fill="hold" nodeType="afterEffect" presetClass="entr" presetID="1" presetSubtype="0">
                                  <p:stCondLst>
                                    <p:cond delay="100"/>
                                  </p:stCondLst>
                                  <p:childTnLst>
                                    <p:set>
                                      <p:cBhvr>
                                        <p:cTn dur="1" fill="hold">
                                          <p:stCondLst>
                                            <p:cond delay="0"/>
                                          </p:stCondLst>
                                        </p:cTn>
                                        <p:tgtEl>
                                          <p:spTgt spid="1718"/>
                                        </p:tgtEl>
                                        <p:attrNameLst>
                                          <p:attrName>style.visibility</p:attrName>
                                        </p:attrNameLst>
                                      </p:cBhvr>
                                      <p:to>
                                        <p:strVal val="visible"/>
                                      </p:to>
                                    </p:set>
                                  </p:childTnLst>
                                </p:cTn>
                              </p:par>
                            </p:childTnLst>
                          </p:cTn>
                        </p:par>
                        <p:par>
                          <p:cTn fill="hold">
                            <p:stCondLst>
                              <p:cond delay="1106"/>
                            </p:stCondLst>
                            <p:childTnLst>
                              <p:par>
                                <p:cTn fill="hold" nodeType="afterEffect" presetClass="entr" presetID="1" presetSubtype="0">
                                  <p:stCondLst>
                                    <p:cond delay="100"/>
                                  </p:stCondLst>
                                  <p:childTnLst>
                                    <p:set>
                                      <p:cBhvr>
                                        <p:cTn dur="1" fill="hold">
                                          <p:stCondLst>
                                            <p:cond delay="0"/>
                                          </p:stCondLst>
                                        </p:cTn>
                                        <p:tgtEl>
                                          <p:spTgt spid="1719"/>
                                        </p:tgtEl>
                                        <p:attrNameLst>
                                          <p:attrName>style.visibility</p:attrName>
                                        </p:attrNameLst>
                                      </p:cBhvr>
                                      <p:to>
                                        <p:strVal val="visible"/>
                                      </p:to>
                                    </p:set>
                                  </p:childTnLst>
                                </p:cTn>
                              </p:par>
                            </p:childTnLst>
                          </p:cTn>
                        </p:par>
                        <p:par>
                          <p:cTn fill="hold">
                            <p:stCondLst>
                              <p:cond delay="1107"/>
                            </p:stCondLst>
                            <p:childTnLst>
                              <p:par>
                                <p:cTn fill="hold" nodeType="afterEffect" presetClass="entr" presetID="1" presetSubtype="0">
                                  <p:stCondLst>
                                    <p:cond delay="100"/>
                                  </p:stCondLst>
                                  <p:childTnLst>
                                    <p:set>
                                      <p:cBhvr>
                                        <p:cTn dur="1" fill="hold">
                                          <p:stCondLst>
                                            <p:cond delay="0"/>
                                          </p:stCondLst>
                                        </p:cTn>
                                        <p:tgtEl>
                                          <p:spTgt spid="1720"/>
                                        </p:tgtEl>
                                        <p:attrNameLst>
                                          <p:attrName>style.visibility</p:attrName>
                                        </p:attrNameLst>
                                      </p:cBhvr>
                                      <p:to>
                                        <p:strVal val="visible"/>
                                      </p:to>
                                    </p:set>
                                  </p:childTnLst>
                                </p:cTn>
                              </p:par>
                            </p:childTnLst>
                          </p:cTn>
                        </p:par>
                        <p:par>
                          <p:cTn fill="hold">
                            <p:stCondLst>
                              <p:cond delay="1108"/>
                            </p:stCondLst>
                            <p:childTnLst>
                              <p:par>
                                <p:cTn fill="hold" nodeType="afterEffect" presetClass="entr" presetID="1" presetSubtype="0">
                                  <p:stCondLst>
                                    <p:cond delay="100"/>
                                  </p:stCondLst>
                                  <p:childTnLst>
                                    <p:set>
                                      <p:cBhvr>
                                        <p:cTn dur="1" fill="hold">
                                          <p:stCondLst>
                                            <p:cond delay="0"/>
                                          </p:stCondLst>
                                        </p:cTn>
                                        <p:tgtEl>
                                          <p:spTgt spid="1721"/>
                                        </p:tgtEl>
                                        <p:attrNameLst>
                                          <p:attrName>style.visibility</p:attrName>
                                        </p:attrNameLst>
                                      </p:cBhvr>
                                      <p:to>
                                        <p:strVal val="visible"/>
                                      </p:to>
                                    </p:set>
                                  </p:childTnLst>
                                </p:cTn>
                              </p:par>
                            </p:childTnLst>
                          </p:cTn>
                        </p:par>
                        <p:par>
                          <p:cTn fill="hold">
                            <p:stCondLst>
                              <p:cond delay="1109"/>
                            </p:stCondLst>
                            <p:childTnLst>
                              <p:par>
                                <p:cTn fill="hold" nodeType="afterEffect" presetClass="entr" presetID="1" presetSubtype="0">
                                  <p:stCondLst>
                                    <p:cond delay="100"/>
                                  </p:stCondLst>
                                  <p:childTnLst>
                                    <p:set>
                                      <p:cBhvr>
                                        <p:cTn dur="1" fill="hold">
                                          <p:stCondLst>
                                            <p:cond delay="0"/>
                                          </p:stCondLst>
                                        </p:cTn>
                                        <p:tgtEl>
                                          <p:spTgt spid="1722"/>
                                        </p:tgtEl>
                                        <p:attrNameLst>
                                          <p:attrName>style.visibility</p:attrName>
                                        </p:attrNameLst>
                                      </p:cBhvr>
                                      <p:to>
                                        <p:strVal val="visible"/>
                                      </p:to>
                                    </p:set>
                                  </p:childTnLst>
                                </p:cTn>
                              </p:par>
                            </p:childTnLst>
                          </p:cTn>
                        </p:par>
                        <p:par>
                          <p:cTn fill="hold">
                            <p:stCondLst>
                              <p:cond delay="1110"/>
                            </p:stCondLst>
                            <p:childTnLst>
                              <p:par>
                                <p:cTn fill="hold" nodeType="afterEffect" presetClass="entr" presetID="1" presetSubtype="0">
                                  <p:stCondLst>
                                    <p:cond delay="100"/>
                                  </p:stCondLst>
                                  <p:childTnLst>
                                    <p:set>
                                      <p:cBhvr>
                                        <p:cTn dur="1" fill="hold">
                                          <p:stCondLst>
                                            <p:cond delay="0"/>
                                          </p:stCondLst>
                                        </p:cTn>
                                        <p:tgtEl>
                                          <p:spTgt spid="1723"/>
                                        </p:tgtEl>
                                        <p:attrNameLst>
                                          <p:attrName>style.visibility</p:attrName>
                                        </p:attrNameLst>
                                      </p:cBhvr>
                                      <p:to>
                                        <p:strVal val="visible"/>
                                      </p:to>
                                    </p:set>
                                  </p:childTnLst>
                                </p:cTn>
                              </p:par>
                            </p:childTnLst>
                          </p:cTn>
                        </p:par>
                        <p:par>
                          <p:cTn fill="hold">
                            <p:stCondLst>
                              <p:cond delay="1111"/>
                            </p:stCondLst>
                            <p:childTnLst>
                              <p:par>
                                <p:cTn fill="hold" nodeType="afterEffect" presetClass="entr" presetID="1" presetSubtype="0">
                                  <p:stCondLst>
                                    <p:cond delay="100"/>
                                  </p:stCondLst>
                                  <p:childTnLst>
                                    <p:set>
                                      <p:cBhvr>
                                        <p:cTn dur="1" fill="hold">
                                          <p:stCondLst>
                                            <p:cond delay="0"/>
                                          </p:stCondLst>
                                        </p:cTn>
                                        <p:tgtEl>
                                          <p:spTgt spid="1724"/>
                                        </p:tgtEl>
                                        <p:attrNameLst>
                                          <p:attrName>style.visibility</p:attrName>
                                        </p:attrNameLst>
                                      </p:cBhvr>
                                      <p:to>
                                        <p:strVal val="visible"/>
                                      </p:to>
                                    </p:set>
                                  </p:childTnLst>
                                </p:cTn>
                              </p:par>
                            </p:childTnLst>
                          </p:cTn>
                        </p:par>
                        <p:par>
                          <p:cTn fill="hold">
                            <p:stCondLst>
                              <p:cond delay="1112"/>
                            </p:stCondLst>
                            <p:childTnLst>
                              <p:par>
                                <p:cTn fill="hold" nodeType="afterEffect" presetClass="entr" presetID="1" presetSubtype="0">
                                  <p:stCondLst>
                                    <p:cond delay="100"/>
                                  </p:stCondLst>
                                  <p:childTnLst>
                                    <p:set>
                                      <p:cBhvr>
                                        <p:cTn dur="1" fill="hold">
                                          <p:stCondLst>
                                            <p:cond delay="0"/>
                                          </p:stCondLst>
                                        </p:cTn>
                                        <p:tgtEl>
                                          <p:spTgt spid="1725"/>
                                        </p:tgtEl>
                                        <p:attrNameLst>
                                          <p:attrName>style.visibility</p:attrName>
                                        </p:attrNameLst>
                                      </p:cBhvr>
                                      <p:to>
                                        <p:strVal val="visible"/>
                                      </p:to>
                                    </p:set>
                                  </p:childTnLst>
                                </p:cTn>
                              </p:par>
                            </p:childTnLst>
                          </p:cTn>
                        </p:par>
                        <p:par>
                          <p:cTn fill="hold">
                            <p:stCondLst>
                              <p:cond delay="1113"/>
                            </p:stCondLst>
                            <p:childTnLst>
                              <p:par>
                                <p:cTn fill="hold" nodeType="afterEffect" presetClass="entr" presetID="1" presetSubtype="0">
                                  <p:stCondLst>
                                    <p:cond delay="100"/>
                                  </p:stCondLst>
                                  <p:childTnLst>
                                    <p:set>
                                      <p:cBhvr>
                                        <p:cTn dur="1" fill="hold">
                                          <p:stCondLst>
                                            <p:cond delay="0"/>
                                          </p:stCondLst>
                                        </p:cTn>
                                        <p:tgtEl>
                                          <p:spTgt spid="1726"/>
                                        </p:tgtEl>
                                        <p:attrNameLst>
                                          <p:attrName>style.visibility</p:attrName>
                                        </p:attrNameLst>
                                      </p:cBhvr>
                                      <p:to>
                                        <p:strVal val="visible"/>
                                      </p:to>
                                    </p:set>
                                  </p:childTnLst>
                                </p:cTn>
                              </p:par>
                            </p:childTnLst>
                          </p:cTn>
                        </p:par>
                        <p:par>
                          <p:cTn fill="hold">
                            <p:stCondLst>
                              <p:cond delay="1114"/>
                            </p:stCondLst>
                            <p:childTnLst>
                              <p:par>
                                <p:cTn fill="hold" nodeType="afterEffect" presetClass="entr" presetID="1" presetSubtype="0">
                                  <p:stCondLst>
                                    <p:cond delay="100"/>
                                  </p:stCondLst>
                                  <p:childTnLst>
                                    <p:set>
                                      <p:cBhvr>
                                        <p:cTn dur="1" fill="hold">
                                          <p:stCondLst>
                                            <p:cond delay="0"/>
                                          </p:stCondLst>
                                        </p:cTn>
                                        <p:tgtEl>
                                          <p:spTgt spid="1727"/>
                                        </p:tgtEl>
                                        <p:attrNameLst>
                                          <p:attrName>style.visibility</p:attrName>
                                        </p:attrNameLst>
                                      </p:cBhvr>
                                      <p:to>
                                        <p:strVal val="visible"/>
                                      </p:to>
                                    </p:set>
                                  </p:childTnLst>
                                </p:cTn>
                              </p:par>
                            </p:childTnLst>
                          </p:cTn>
                        </p:par>
                        <p:par>
                          <p:cTn fill="hold">
                            <p:stCondLst>
                              <p:cond delay="1115"/>
                            </p:stCondLst>
                            <p:childTnLst>
                              <p:par>
                                <p:cTn fill="hold" nodeType="afterEffect" presetClass="entr" presetID="1" presetSubtype="0">
                                  <p:stCondLst>
                                    <p:cond delay="100"/>
                                  </p:stCondLst>
                                  <p:childTnLst>
                                    <p:set>
                                      <p:cBhvr>
                                        <p:cTn dur="1" fill="hold">
                                          <p:stCondLst>
                                            <p:cond delay="0"/>
                                          </p:stCondLst>
                                        </p:cTn>
                                        <p:tgtEl>
                                          <p:spTgt spid="1728"/>
                                        </p:tgtEl>
                                        <p:attrNameLst>
                                          <p:attrName>style.visibility</p:attrName>
                                        </p:attrNameLst>
                                      </p:cBhvr>
                                      <p:to>
                                        <p:strVal val="visible"/>
                                      </p:to>
                                    </p:set>
                                  </p:childTnLst>
                                </p:cTn>
                              </p:par>
                            </p:childTnLst>
                          </p:cTn>
                        </p:par>
                        <p:par>
                          <p:cTn fill="hold">
                            <p:stCondLst>
                              <p:cond delay="1116"/>
                            </p:stCondLst>
                            <p:childTnLst>
                              <p:par>
                                <p:cTn fill="hold" nodeType="afterEffect" presetClass="entr" presetID="1" presetSubtype="0">
                                  <p:stCondLst>
                                    <p:cond delay="100"/>
                                  </p:stCondLst>
                                  <p:childTnLst>
                                    <p:set>
                                      <p:cBhvr>
                                        <p:cTn dur="1" fill="hold">
                                          <p:stCondLst>
                                            <p:cond delay="0"/>
                                          </p:stCondLst>
                                        </p:cTn>
                                        <p:tgtEl>
                                          <p:spTgt spid="1729"/>
                                        </p:tgtEl>
                                        <p:attrNameLst>
                                          <p:attrName>style.visibility</p:attrName>
                                        </p:attrNameLst>
                                      </p:cBhvr>
                                      <p:to>
                                        <p:strVal val="visible"/>
                                      </p:to>
                                    </p:set>
                                  </p:childTnLst>
                                </p:cTn>
                              </p:par>
                            </p:childTnLst>
                          </p:cTn>
                        </p:par>
                        <p:par>
                          <p:cTn fill="hold">
                            <p:stCondLst>
                              <p:cond delay="1117"/>
                            </p:stCondLst>
                            <p:childTnLst>
                              <p:par>
                                <p:cTn fill="hold" nodeType="afterEffect" presetClass="entr" presetID="1" presetSubtype="0">
                                  <p:stCondLst>
                                    <p:cond delay="100"/>
                                  </p:stCondLst>
                                  <p:childTnLst>
                                    <p:set>
                                      <p:cBhvr>
                                        <p:cTn dur="1" fill="hold">
                                          <p:stCondLst>
                                            <p:cond delay="0"/>
                                          </p:stCondLst>
                                        </p:cTn>
                                        <p:tgtEl>
                                          <p:spTgt spid="1730"/>
                                        </p:tgtEl>
                                        <p:attrNameLst>
                                          <p:attrName>style.visibility</p:attrName>
                                        </p:attrNameLst>
                                      </p:cBhvr>
                                      <p:to>
                                        <p:strVal val="visible"/>
                                      </p:to>
                                    </p:set>
                                  </p:childTnLst>
                                </p:cTn>
                              </p:par>
                            </p:childTnLst>
                          </p:cTn>
                        </p:par>
                        <p:par>
                          <p:cTn fill="hold">
                            <p:stCondLst>
                              <p:cond delay="1118"/>
                            </p:stCondLst>
                            <p:childTnLst>
                              <p:par>
                                <p:cTn fill="hold" nodeType="afterEffect" presetClass="entr" presetID="1" presetSubtype="0">
                                  <p:stCondLst>
                                    <p:cond delay="100"/>
                                  </p:stCondLst>
                                  <p:childTnLst>
                                    <p:set>
                                      <p:cBhvr>
                                        <p:cTn dur="1" fill="hold">
                                          <p:stCondLst>
                                            <p:cond delay="0"/>
                                          </p:stCondLst>
                                        </p:cTn>
                                        <p:tgtEl>
                                          <p:spTgt spid="1731"/>
                                        </p:tgtEl>
                                        <p:attrNameLst>
                                          <p:attrName>style.visibility</p:attrName>
                                        </p:attrNameLst>
                                      </p:cBhvr>
                                      <p:to>
                                        <p:strVal val="visible"/>
                                      </p:to>
                                    </p:set>
                                  </p:childTnLst>
                                </p:cTn>
                              </p:par>
                            </p:childTnLst>
                          </p:cTn>
                        </p:par>
                        <p:par>
                          <p:cTn fill="hold">
                            <p:stCondLst>
                              <p:cond delay="1119"/>
                            </p:stCondLst>
                            <p:childTnLst>
                              <p:par>
                                <p:cTn fill="hold" nodeType="afterEffect" presetClass="entr" presetID="1" presetSubtype="0">
                                  <p:stCondLst>
                                    <p:cond delay="100"/>
                                  </p:stCondLst>
                                  <p:childTnLst>
                                    <p:set>
                                      <p:cBhvr>
                                        <p:cTn dur="1" fill="hold">
                                          <p:stCondLst>
                                            <p:cond delay="0"/>
                                          </p:stCondLst>
                                        </p:cTn>
                                        <p:tgtEl>
                                          <p:spTgt spid="1732"/>
                                        </p:tgtEl>
                                        <p:attrNameLst>
                                          <p:attrName>style.visibility</p:attrName>
                                        </p:attrNameLst>
                                      </p:cBhvr>
                                      <p:to>
                                        <p:strVal val="visible"/>
                                      </p:to>
                                    </p:set>
                                  </p:childTnLst>
                                </p:cTn>
                              </p:par>
                            </p:childTnLst>
                          </p:cTn>
                        </p:par>
                        <p:par>
                          <p:cTn fill="hold">
                            <p:stCondLst>
                              <p:cond delay="1120"/>
                            </p:stCondLst>
                            <p:childTnLst>
                              <p:par>
                                <p:cTn fill="hold" nodeType="afterEffect" presetClass="entr" presetID="1" presetSubtype="0">
                                  <p:stCondLst>
                                    <p:cond delay="100"/>
                                  </p:stCondLst>
                                  <p:childTnLst>
                                    <p:set>
                                      <p:cBhvr>
                                        <p:cTn dur="1" fill="hold">
                                          <p:stCondLst>
                                            <p:cond delay="0"/>
                                          </p:stCondLst>
                                        </p:cTn>
                                        <p:tgtEl>
                                          <p:spTgt spid="1733"/>
                                        </p:tgtEl>
                                        <p:attrNameLst>
                                          <p:attrName>style.visibility</p:attrName>
                                        </p:attrNameLst>
                                      </p:cBhvr>
                                      <p:to>
                                        <p:strVal val="visible"/>
                                      </p:to>
                                    </p:set>
                                  </p:childTnLst>
                                </p:cTn>
                              </p:par>
                            </p:childTnLst>
                          </p:cTn>
                        </p:par>
                        <p:par>
                          <p:cTn fill="hold">
                            <p:stCondLst>
                              <p:cond delay="1121"/>
                            </p:stCondLst>
                            <p:childTnLst>
                              <p:par>
                                <p:cTn fill="hold" nodeType="afterEffect" presetClass="entr" presetID="1" presetSubtype="0">
                                  <p:stCondLst>
                                    <p:cond delay="100"/>
                                  </p:stCondLst>
                                  <p:childTnLst>
                                    <p:set>
                                      <p:cBhvr>
                                        <p:cTn dur="1" fill="hold">
                                          <p:stCondLst>
                                            <p:cond delay="0"/>
                                          </p:stCondLst>
                                        </p:cTn>
                                        <p:tgtEl>
                                          <p:spTgt spid="1734"/>
                                        </p:tgtEl>
                                        <p:attrNameLst>
                                          <p:attrName>style.visibility</p:attrName>
                                        </p:attrNameLst>
                                      </p:cBhvr>
                                      <p:to>
                                        <p:strVal val="visible"/>
                                      </p:to>
                                    </p:set>
                                  </p:childTnLst>
                                </p:cTn>
                              </p:par>
                            </p:childTnLst>
                          </p:cTn>
                        </p:par>
                        <p:par>
                          <p:cTn fill="hold">
                            <p:stCondLst>
                              <p:cond delay="1122"/>
                            </p:stCondLst>
                            <p:childTnLst>
                              <p:par>
                                <p:cTn fill="hold" nodeType="afterEffect" presetClass="entr" presetID="1" presetSubtype="0">
                                  <p:stCondLst>
                                    <p:cond delay="100"/>
                                  </p:stCondLst>
                                  <p:childTnLst>
                                    <p:set>
                                      <p:cBhvr>
                                        <p:cTn dur="1" fill="hold">
                                          <p:stCondLst>
                                            <p:cond delay="0"/>
                                          </p:stCondLst>
                                        </p:cTn>
                                        <p:tgtEl>
                                          <p:spTgt spid="1735"/>
                                        </p:tgtEl>
                                        <p:attrNameLst>
                                          <p:attrName>style.visibility</p:attrName>
                                        </p:attrNameLst>
                                      </p:cBhvr>
                                      <p:to>
                                        <p:strVal val="visible"/>
                                      </p:to>
                                    </p:set>
                                  </p:childTnLst>
                                </p:cTn>
                              </p:par>
                            </p:childTnLst>
                          </p:cTn>
                        </p:par>
                        <p:par>
                          <p:cTn fill="hold">
                            <p:stCondLst>
                              <p:cond delay="1123"/>
                            </p:stCondLst>
                            <p:childTnLst>
                              <p:par>
                                <p:cTn fill="hold" nodeType="afterEffect" presetClass="entr" presetID="1" presetSubtype="0">
                                  <p:stCondLst>
                                    <p:cond delay="100"/>
                                  </p:stCondLst>
                                  <p:childTnLst>
                                    <p:set>
                                      <p:cBhvr>
                                        <p:cTn dur="1" fill="hold">
                                          <p:stCondLst>
                                            <p:cond delay="0"/>
                                          </p:stCondLst>
                                        </p:cTn>
                                        <p:tgtEl>
                                          <p:spTgt spid="1736"/>
                                        </p:tgtEl>
                                        <p:attrNameLst>
                                          <p:attrName>style.visibility</p:attrName>
                                        </p:attrNameLst>
                                      </p:cBhvr>
                                      <p:to>
                                        <p:strVal val="visible"/>
                                      </p:to>
                                    </p:set>
                                  </p:childTnLst>
                                </p:cTn>
                              </p:par>
                            </p:childTnLst>
                          </p:cTn>
                        </p:par>
                        <p:par>
                          <p:cTn fill="hold">
                            <p:stCondLst>
                              <p:cond delay="1124"/>
                            </p:stCondLst>
                            <p:childTnLst>
                              <p:par>
                                <p:cTn fill="hold" nodeType="afterEffect" presetClass="entr" presetID="1" presetSubtype="0">
                                  <p:stCondLst>
                                    <p:cond delay="100"/>
                                  </p:stCondLst>
                                  <p:childTnLst>
                                    <p:set>
                                      <p:cBhvr>
                                        <p:cTn dur="1" fill="hold">
                                          <p:stCondLst>
                                            <p:cond delay="0"/>
                                          </p:stCondLst>
                                        </p:cTn>
                                        <p:tgtEl>
                                          <p:spTgt spid="1737"/>
                                        </p:tgtEl>
                                        <p:attrNameLst>
                                          <p:attrName>style.visibility</p:attrName>
                                        </p:attrNameLst>
                                      </p:cBhvr>
                                      <p:to>
                                        <p:strVal val="visible"/>
                                      </p:to>
                                    </p:set>
                                  </p:childTnLst>
                                </p:cTn>
                              </p:par>
                            </p:childTnLst>
                          </p:cTn>
                        </p:par>
                        <p:par>
                          <p:cTn fill="hold">
                            <p:stCondLst>
                              <p:cond delay="1125"/>
                            </p:stCondLst>
                            <p:childTnLst>
                              <p:par>
                                <p:cTn fill="hold" nodeType="afterEffect" presetClass="entr" presetID="1" presetSubtype="0">
                                  <p:stCondLst>
                                    <p:cond delay="100"/>
                                  </p:stCondLst>
                                  <p:childTnLst>
                                    <p:set>
                                      <p:cBhvr>
                                        <p:cTn dur="1" fill="hold">
                                          <p:stCondLst>
                                            <p:cond delay="0"/>
                                          </p:stCondLst>
                                        </p:cTn>
                                        <p:tgtEl>
                                          <p:spTgt spid="1738"/>
                                        </p:tgtEl>
                                        <p:attrNameLst>
                                          <p:attrName>style.visibility</p:attrName>
                                        </p:attrNameLst>
                                      </p:cBhvr>
                                      <p:to>
                                        <p:strVal val="visible"/>
                                      </p:to>
                                    </p:set>
                                  </p:childTnLst>
                                </p:cTn>
                              </p:par>
                            </p:childTnLst>
                          </p:cTn>
                        </p:par>
                        <p:par>
                          <p:cTn fill="hold">
                            <p:stCondLst>
                              <p:cond delay="1126"/>
                            </p:stCondLst>
                            <p:childTnLst>
                              <p:par>
                                <p:cTn fill="hold" nodeType="afterEffect" presetClass="entr" presetID="1" presetSubtype="0">
                                  <p:stCondLst>
                                    <p:cond delay="100"/>
                                  </p:stCondLst>
                                  <p:childTnLst>
                                    <p:set>
                                      <p:cBhvr>
                                        <p:cTn dur="1" fill="hold">
                                          <p:stCondLst>
                                            <p:cond delay="0"/>
                                          </p:stCondLst>
                                        </p:cTn>
                                        <p:tgtEl>
                                          <p:spTgt spid="1739"/>
                                        </p:tgtEl>
                                        <p:attrNameLst>
                                          <p:attrName>style.visibility</p:attrName>
                                        </p:attrNameLst>
                                      </p:cBhvr>
                                      <p:to>
                                        <p:strVal val="visible"/>
                                      </p:to>
                                    </p:set>
                                  </p:childTnLst>
                                </p:cTn>
                              </p:par>
                            </p:childTnLst>
                          </p:cTn>
                        </p:par>
                        <p:par>
                          <p:cTn fill="hold">
                            <p:stCondLst>
                              <p:cond delay="1127"/>
                            </p:stCondLst>
                            <p:childTnLst>
                              <p:par>
                                <p:cTn fill="hold" nodeType="afterEffect" presetClass="entr" presetID="1" presetSubtype="0">
                                  <p:stCondLst>
                                    <p:cond delay="100"/>
                                  </p:stCondLst>
                                  <p:childTnLst>
                                    <p:set>
                                      <p:cBhvr>
                                        <p:cTn dur="1" fill="hold">
                                          <p:stCondLst>
                                            <p:cond delay="0"/>
                                          </p:stCondLst>
                                        </p:cTn>
                                        <p:tgtEl>
                                          <p:spTgt spid="1740"/>
                                        </p:tgtEl>
                                        <p:attrNameLst>
                                          <p:attrName>style.visibility</p:attrName>
                                        </p:attrNameLst>
                                      </p:cBhvr>
                                      <p:to>
                                        <p:strVal val="visible"/>
                                      </p:to>
                                    </p:set>
                                  </p:childTnLst>
                                </p:cTn>
                              </p:par>
                            </p:childTnLst>
                          </p:cTn>
                        </p:par>
                        <p:par>
                          <p:cTn fill="hold">
                            <p:stCondLst>
                              <p:cond delay="1128"/>
                            </p:stCondLst>
                            <p:childTnLst>
                              <p:par>
                                <p:cTn fill="hold" nodeType="afterEffect" presetClass="entr" presetID="1" presetSubtype="0">
                                  <p:stCondLst>
                                    <p:cond delay="100"/>
                                  </p:stCondLst>
                                  <p:childTnLst>
                                    <p:set>
                                      <p:cBhvr>
                                        <p:cTn dur="1" fill="hold">
                                          <p:stCondLst>
                                            <p:cond delay="0"/>
                                          </p:stCondLst>
                                        </p:cTn>
                                        <p:tgtEl>
                                          <p:spTgt spid="1741"/>
                                        </p:tgtEl>
                                        <p:attrNameLst>
                                          <p:attrName>style.visibility</p:attrName>
                                        </p:attrNameLst>
                                      </p:cBhvr>
                                      <p:to>
                                        <p:strVal val="visible"/>
                                      </p:to>
                                    </p:set>
                                  </p:childTnLst>
                                </p:cTn>
                              </p:par>
                            </p:childTnLst>
                          </p:cTn>
                        </p:par>
                        <p:par>
                          <p:cTn fill="hold">
                            <p:stCondLst>
                              <p:cond delay="1129"/>
                            </p:stCondLst>
                            <p:childTnLst>
                              <p:par>
                                <p:cTn fill="hold" nodeType="afterEffect" presetClass="entr" presetID="1" presetSubtype="0">
                                  <p:stCondLst>
                                    <p:cond delay="100"/>
                                  </p:stCondLst>
                                  <p:childTnLst>
                                    <p:set>
                                      <p:cBhvr>
                                        <p:cTn dur="1" fill="hold">
                                          <p:stCondLst>
                                            <p:cond delay="0"/>
                                          </p:stCondLst>
                                        </p:cTn>
                                        <p:tgtEl>
                                          <p:spTgt spid="1742"/>
                                        </p:tgtEl>
                                        <p:attrNameLst>
                                          <p:attrName>style.visibility</p:attrName>
                                        </p:attrNameLst>
                                      </p:cBhvr>
                                      <p:to>
                                        <p:strVal val="visible"/>
                                      </p:to>
                                    </p:set>
                                  </p:childTnLst>
                                </p:cTn>
                              </p:par>
                            </p:childTnLst>
                          </p:cTn>
                        </p:par>
                        <p:par>
                          <p:cTn fill="hold">
                            <p:stCondLst>
                              <p:cond delay="1130"/>
                            </p:stCondLst>
                            <p:childTnLst>
                              <p:par>
                                <p:cTn fill="hold" nodeType="afterEffect" presetClass="entr" presetID="1" presetSubtype="0">
                                  <p:stCondLst>
                                    <p:cond delay="100"/>
                                  </p:stCondLst>
                                  <p:childTnLst>
                                    <p:set>
                                      <p:cBhvr>
                                        <p:cTn dur="1" fill="hold">
                                          <p:stCondLst>
                                            <p:cond delay="0"/>
                                          </p:stCondLst>
                                        </p:cTn>
                                        <p:tgtEl>
                                          <p:spTgt spid="1743"/>
                                        </p:tgtEl>
                                        <p:attrNameLst>
                                          <p:attrName>style.visibility</p:attrName>
                                        </p:attrNameLst>
                                      </p:cBhvr>
                                      <p:to>
                                        <p:strVal val="visible"/>
                                      </p:to>
                                    </p:set>
                                  </p:childTnLst>
                                </p:cTn>
                              </p:par>
                            </p:childTnLst>
                          </p:cTn>
                        </p:par>
                        <p:par>
                          <p:cTn fill="hold">
                            <p:stCondLst>
                              <p:cond delay="1131"/>
                            </p:stCondLst>
                            <p:childTnLst>
                              <p:par>
                                <p:cTn fill="hold" nodeType="afterEffect" presetClass="entr" presetID="1" presetSubtype="0">
                                  <p:stCondLst>
                                    <p:cond delay="100"/>
                                  </p:stCondLst>
                                  <p:childTnLst>
                                    <p:set>
                                      <p:cBhvr>
                                        <p:cTn dur="1" fill="hold">
                                          <p:stCondLst>
                                            <p:cond delay="0"/>
                                          </p:stCondLst>
                                        </p:cTn>
                                        <p:tgtEl>
                                          <p:spTgt spid="1744"/>
                                        </p:tgtEl>
                                        <p:attrNameLst>
                                          <p:attrName>style.visibility</p:attrName>
                                        </p:attrNameLst>
                                      </p:cBhvr>
                                      <p:to>
                                        <p:strVal val="visible"/>
                                      </p:to>
                                    </p:set>
                                  </p:childTnLst>
                                </p:cTn>
                              </p:par>
                            </p:childTnLst>
                          </p:cTn>
                        </p:par>
                        <p:par>
                          <p:cTn fill="hold">
                            <p:stCondLst>
                              <p:cond delay="1132"/>
                            </p:stCondLst>
                            <p:childTnLst>
                              <p:par>
                                <p:cTn fill="hold" nodeType="afterEffect" presetClass="entr" presetID="1" presetSubtype="0">
                                  <p:stCondLst>
                                    <p:cond delay="100"/>
                                  </p:stCondLst>
                                  <p:childTnLst>
                                    <p:set>
                                      <p:cBhvr>
                                        <p:cTn dur="1" fill="hold">
                                          <p:stCondLst>
                                            <p:cond delay="0"/>
                                          </p:stCondLst>
                                        </p:cTn>
                                        <p:tgtEl>
                                          <p:spTgt spid="1745"/>
                                        </p:tgtEl>
                                        <p:attrNameLst>
                                          <p:attrName>style.visibility</p:attrName>
                                        </p:attrNameLst>
                                      </p:cBhvr>
                                      <p:to>
                                        <p:strVal val="visible"/>
                                      </p:to>
                                    </p:set>
                                  </p:childTnLst>
                                </p:cTn>
                              </p:par>
                            </p:childTnLst>
                          </p:cTn>
                        </p:par>
                        <p:par>
                          <p:cTn fill="hold">
                            <p:stCondLst>
                              <p:cond delay="1133"/>
                            </p:stCondLst>
                            <p:childTnLst>
                              <p:par>
                                <p:cTn fill="hold" nodeType="afterEffect" presetClass="entr" presetID="1" presetSubtype="0">
                                  <p:stCondLst>
                                    <p:cond delay="100"/>
                                  </p:stCondLst>
                                  <p:childTnLst>
                                    <p:set>
                                      <p:cBhvr>
                                        <p:cTn dur="1" fill="hold">
                                          <p:stCondLst>
                                            <p:cond delay="0"/>
                                          </p:stCondLst>
                                        </p:cTn>
                                        <p:tgtEl>
                                          <p:spTgt spid="1746"/>
                                        </p:tgtEl>
                                        <p:attrNameLst>
                                          <p:attrName>style.visibility</p:attrName>
                                        </p:attrNameLst>
                                      </p:cBhvr>
                                      <p:to>
                                        <p:strVal val="visible"/>
                                      </p:to>
                                    </p:set>
                                  </p:childTnLst>
                                </p:cTn>
                              </p:par>
                            </p:childTnLst>
                          </p:cTn>
                        </p:par>
                        <p:par>
                          <p:cTn fill="hold">
                            <p:stCondLst>
                              <p:cond delay="1134"/>
                            </p:stCondLst>
                            <p:childTnLst>
                              <p:par>
                                <p:cTn fill="hold" nodeType="afterEffect" presetClass="entr" presetID="1" presetSubtype="0">
                                  <p:stCondLst>
                                    <p:cond delay="100"/>
                                  </p:stCondLst>
                                  <p:childTnLst>
                                    <p:set>
                                      <p:cBhvr>
                                        <p:cTn dur="1" fill="hold">
                                          <p:stCondLst>
                                            <p:cond delay="0"/>
                                          </p:stCondLst>
                                        </p:cTn>
                                        <p:tgtEl>
                                          <p:spTgt spid="1747"/>
                                        </p:tgtEl>
                                        <p:attrNameLst>
                                          <p:attrName>style.visibility</p:attrName>
                                        </p:attrNameLst>
                                      </p:cBhvr>
                                      <p:to>
                                        <p:strVal val="visible"/>
                                      </p:to>
                                    </p:set>
                                  </p:childTnLst>
                                </p:cTn>
                              </p:par>
                            </p:childTnLst>
                          </p:cTn>
                        </p:par>
                        <p:par>
                          <p:cTn fill="hold">
                            <p:stCondLst>
                              <p:cond delay="1135"/>
                            </p:stCondLst>
                            <p:childTnLst>
                              <p:par>
                                <p:cTn fill="hold" nodeType="afterEffect" presetClass="entr" presetID="1" presetSubtype="0">
                                  <p:stCondLst>
                                    <p:cond delay="100"/>
                                  </p:stCondLst>
                                  <p:childTnLst>
                                    <p:set>
                                      <p:cBhvr>
                                        <p:cTn dur="1" fill="hold">
                                          <p:stCondLst>
                                            <p:cond delay="0"/>
                                          </p:stCondLst>
                                        </p:cTn>
                                        <p:tgtEl>
                                          <p:spTgt spid="1748"/>
                                        </p:tgtEl>
                                        <p:attrNameLst>
                                          <p:attrName>style.visibility</p:attrName>
                                        </p:attrNameLst>
                                      </p:cBhvr>
                                      <p:to>
                                        <p:strVal val="visible"/>
                                      </p:to>
                                    </p:set>
                                  </p:childTnLst>
                                </p:cTn>
                              </p:par>
                            </p:childTnLst>
                          </p:cTn>
                        </p:par>
                        <p:par>
                          <p:cTn fill="hold">
                            <p:stCondLst>
                              <p:cond delay="1136"/>
                            </p:stCondLst>
                            <p:childTnLst>
                              <p:par>
                                <p:cTn fill="hold" nodeType="afterEffect" presetClass="entr" presetID="1" presetSubtype="0">
                                  <p:stCondLst>
                                    <p:cond delay="100"/>
                                  </p:stCondLst>
                                  <p:childTnLst>
                                    <p:set>
                                      <p:cBhvr>
                                        <p:cTn dur="1" fill="hold">
                                          <p:stCondLst>
                                            <p:cond delay="0"/>
                                          </p:stCondLst>
                                        </p:cTn>
                                        <p:tgtEl>
                                          <p:spTgt spid="1749"/>
                                        </p:tgtEl>
                                        <p:attrNameLst>
                                          <p:attrName>style.visibility</p:attrName>
                                        </p:attrNameLst>
                                      </p:cBhvr>
                                      <p:to>
                                        <p:strVal val="visible"/>
                                      </p:to>
                                    </p:set>
                                  </p:childTnLst>
                                </p:cTn>
                              </p:par>
                            </p:childTnLst>
                          </p:cTn>
                        </p:par>
                        <p:par>
                          <p:cTn fill="hold">
                            <p:stCondLst>
                              <p:cond delay="1137"/>
                            </p:stCondLst>
                            <p:childTnLst>
                              <p:par>
                                <p:cTn fill="hold" nodeType="afterEffect" presetClass="entr" presetID="1" presetSubtype="0">
                                  <p:stCondLst>
                                    <p:cond delay="100"/>
                                  </p:stCondLst>
                                  <p:childTnLst>
                                    <p:set>
                                      <p:cBhvr>
                                        <p:cTn dur="1" fill="hold">
                                          <p:stCondLst>
                                            <p:cond delay="0"/>
                                          </p:stCondLst>
                                        </p:cTn>
                                        <p:tgtEl>
                                          <p:spTgt spid="1750"/>
                                        </p:tgtEl>
                                        <p:attrNameLst>
                                          <p:attrName>style.visibility</p:attrName>
                                        </p:attrNameLst>
                                      </p:cBhvr>
                                      <p:to>
                                        <p:strVal val="visible"/>
                                      </p:to>
                                    </p:set>
                                  </p:childTnLst>
                                </p:cTn>
                              </p:par>
                            </p:childTnLst>
                          </p:cTn>
                        </p:par>
                        <p:par>
                          <p:cTn fill="hold">
                            <p:stCondLst>
                              <p:cond delay="1138"/>
                            </p:stCondLst>
                            <p:childTnLst>
                              <p:par>
                                <p:cTn fill="hold" nodeType="afterEffect" presetClass="entr" presetID="1" presetSubtype="0">
                                  <p:stCondLst>
                                    <p:cond delay="100"/>
                                  </p:stCondLst>
                                  <p:childTnLst>
                                    <p:set>
                                      <p:cBhvr>
                                        <p:cTn dur="1" fill="hold">
                                          <p:stCondLst>
                                            <p:cond delay="0"/>
                                          </p:stCondLst>
                                        </p:cTn>
                                        <p:tgtEl>
                                          <p:spTgt spid="1751"/>
                                        </p:tgtEl>
                                        <p:attrNameLst>
                                          <p:attrName>style.visibility</p:attrName>
                                        </p:attrNameLst>
                                      </p:cBhvr>
                                      <p:to>
                                        <p:strVal val="visible"/>
                                      </p:to>
                                    </p:set>
                                  </p:childTnLst>
                                </p:cTn>
                              </p:par>
                            </p:childTnLst>
                          </p:cTn>
                        </p:par>
                        <p:par>
                          <p:cTn fill="hold">
                            <p:stCondLst>
                              <p:cond delay="1139"/>
                            </p:stCondLst>
                            <p:childTnLst>
                              <p:par>
                                <p:cTn fill="hold" nodeType="afterEffect" presetClass="entr" presetID="1" presetSubtype="0">
                                  <p:stCondLst>
                                    <p:cond delay="100"/>
                                  </p:stCondLst>
                                  <p:childTnLst>
                                    <p:set>
                                      <p:cBhvr>
                                        <p:cTn dur="1" fill="hold">
                                          <p:stCondLst>
                                            <p:cond delay="0"/>
                                          </p:stCondLst>
                                        </p:cTn>
                                        <p:tgtEl>
                                          <p:spTgt spid="1752"/>
                                        </p:tgtEl>
                                        <p:attrNameLst>
                                          <p:attrName>style.visibility</p:attrName>
                                        </p:attrNameLst>
                                      </p:cBhvr>
                                      <p:to>
                                        <p:strVal val="visible"/>
                                      </p:to>
                                    </p:set>
                                  </p:childTnLst>
                                </p:cTn>
                              </p:par>
                            </p:childTnLst>
                          </p:cTn>
                        </p:par>
                        <p:par>
                          <p:cTn fill="hold">
                            <p:stCondLst>
                              <p:cond delay="1140"/>
                            </p:stCondLst>
                            <p:childTnLst>
                              <p:par>
                                <p:cTn fill="hold" nodeType="afterEffect" presetClass="entr" presetID="1" presetSubtype="0">
                                  <p:stCondLst>
                                    <p:cond delay="100"/>
                                  </p:stCondLst>
                                  <p:childTnLst>
                                    <p:set>
                                      <p:cBhvr>
                                        <p:cTn dur="1" fill="hold">
                                          <p:stCondLst>
                                            <p:cond delay="0"/>
                                          </p:stCondLst>
                                        </p:cTn>
                                        <p:tgtEl>
                                          <p:spTgt spid="1753"/>
                                        </p:tgtEl>
                                        <p:attrNameLst>
                                          <p:attrName>style.visibility</p:attrName>
                                        </p:attrNameLst>
                                      </p:cBhvr>
                                      <p:to>
                                        <p:strVal val="visible"/>
                                      </p:to>
                                    </p:set>
                                  </p:childTnLst>
                                </p:cTn>
                              </p:par>
                            </p:childTnLst>
                          </p:cTn>
                        </p:par>
                        <p:par>
                          <p:cTn fill="hold">
                            <p:stCondLst>
                              <p:cond delay="1141"/>
                            </p:stCondLst>
                            <p:childTnLst>
                              <p:par>
                                <p:cTn fill="hold" nodeType="afterEffect" presetClass="entr" presetID="1" presetSubtype="0">
                                  <p:stCondLst>
                                    <p:cond delay="100"/>
                                  </p:stCondLst>
                                  <p:childTnLst>
                                    <p:set>
                                      <p:cBhvr>
                                        <p:cTn dur="1" fill="hold">
                                          <p:stCondLst>
                                            <p:cond delay="0"/>
                                          </p:stCondLst>
                                        </p:cTn>
                                        <p:tgtEl>
                                          <p:spTgt spid="1754"/>
                                        </p:tgtEl>
                                        <p:attrNameLst>
                                          <p:attrName>style.visibility</p:attrName>
                                        </p:attrNameLst>
                                      </p:cBhvr>
                                      <p:to>
                                        <p:strVal val="visible"/>
                                      </p:to>
                                    </p:set>
                                  </p:childTnLst>
                                </p:cTn>
                              </p:par>
                            </p:childTnLst>
                          </p:cTn>
                        </p:par>
                        <p:par>
                          <p:cTn fill="hold">
                            <p:stCondLst>
                              <p:cond delay="1142"/>
                            </p:stCondLst>
                            <p:childTnLst>
                              <p:par>
                                <p:cTn fill="hold" nodeType="afterEffect" presetClass="entr" presetID="1" presetSubtype="0">
                                  <p:stCondLst>
                                    <p:cond delay="100"/>
                                  </p:stCondLst>
                                  <p:childTnLst>
                                    <p:set>
                                      <p:cBhvr>
                                        <p:cTn dur="1" fill="hold">
                                          <p:stCondLst>
                                            <p:cond delay="0"/>
                                          </p:stCondLst>
                                        </p:cTn>
                                        <p:tgtEl>
                                          <p:spTgt spid="1755"/>
                                        </p:tgtEl>
                                        <p:attrNameLst>
                                          <p:attrName>style.visibility</p:attrName>
                                        </p:attrNameLst>
                                      </p:cBhvr>
                                      <p:to>
                                        <p:strVal val="visible"/>
                                      </p:to>
                                    </p:set>
                                  </p:childTnLst>
                                </p:cTn>
                              </p:par>
                            </p:childTnLst>
                          </p:cTn>
                        </p:par>
                        <p:par>
                          <p:cTn fill="hold">
                            <p:stCondLst>
                              <p:cond delay="1143"/>
                            </p:stCondLst>
                            <p:childTnLst>
                              <p:par>
                                <p:cTn fill="hold" nodeType="afterEffect" presetClass="entr" presetID="1" presetSubtype="0">
                                  <p:stCondLst>
                                    <p:cond delay="100"/>
                                  </p:stCondLst>
                                  <p:childTnLst>
                                    <p:set>
                                      <p:cBhvr>
                                        <p:cTn dur="1" fill="hold">
                                          <p:stCondLst>
                                            <p:cond delay="0"/>
                                          </p:stCondLst>
                                        </p:cTn>
                                        <p:tgtEl>
                                          <p:spTgt spid="1756"/>
                                        </p:tgtEl>
                                        <p:attrNameLst>
                                          <p:attrName>style.visibility</p:attrName>
                                        </p:attrNameLst>
                                      </p:cBhvr>
                                      <p:to>
                                        <p:strVal val="visible"/>
                                      </p:to>
                                    </p:set>
                                  </p:childTnLst>
                                </p:cTn>
                              </p:par>
                            </p:childTnLst>
                          </p:cTn>
                        </p:par>
                        <p:par>
                          <p:cTn fill="hold">
                            <p:stCondLst>
                              <p:cond delay="1144"/>
                            </p:stCondLst>
                            <p:childTnLst>
                              <p:par>
                                <p:cTn fill="hold" nodeType="afterEffect" presetClass="entr" presetID="1" presetSubtype="0">
                                  <p:stCondLst>
                                    <p:cond delay="100"/>
                                  </p:stCondLst>
                                  <p:childTnLst>
                                    <p:set>
                                      <p:cBhvr>
                                        <p:cTn dur="1" fill="hold">
                                          <p:stCondLst>
                                            <p:cond delay="0"/>
                                          </p:stCondLst>
                                        </p:cTn>
                                        <p:tgtEl>
                                          <p:spTgt spid="1757"/>
                                        </p:tgtEl>
                                        <p:attrNameLst>
                                          <p:attrName>style.visibility</p:attrName>
                                        </p:attrNameLst>
                                      </p:cBhvr>
                                      <p:to>
                                        <p:strVal val="visible"/>
                                      </p:to>
                                    </p:set>
                                  </p:childTnLst>
                                </p:cTn>
                              </p:par>
                            </p:childTnLst>
                          </p:cTn>
                        </p:par>
                        <p:par>
                          <p:cTn fill="hold">
                            <p:stCondLst>
                              <p:cond delay="1145"/>
                            </p:stCondLst>
                            <p:childTnLst>
                              <p:par>
                                <p:cTn fill="hold" nodeType="afterEffect" presetClass="entr" presetID="1" presetSubtype="0">
                                  <p:stCondLst>
                                    <p:cond delay="100"/>
                                  </p:stCondLst>
                                  <p:childTnLst>
                                    <p:set>
                                      <p:cBhvr>
                                        <p:cTn dur="1" fill="hold">
                                          <p:stCondLst>
                                            <p:cond delay="0"/>
                                          </p:stCondLst>
                                        </p:cTn>
                                        <p:tgtEl>
                                          <p:spTgt spid="1758"/>
                                        </p:tgtEl>
                                        <p:attrNameLst>
                                          <p:attrName>style.visibility</p:attrName>
                                        </p:attrNameLst>
                                      </p:cBhvr>
                                      <p:to>
                                        <p:strVal val="visible"/>
                                      </p:to>
                                    </p:set>
                                  </p:childTnLst>
                                </p:cTn>
                              </p:par>
                            </p:childTnLst>
                          </p:cTn>
                        </p:par>
                        <p:par>
                          <p:cTn fill="hold">
                            <p:stCondLst>
                              <p:cond delay="1146"/>
                            </p:stCondLst>
                            <p:childTnLst>
                              <p:par>
                                <p:cTn fill="hold" nodeType="afterEffect" presetClass="entr" presetID="1" presetSubtype="0">
                                  <p:stCondLst>
                                    <p:cond delay="100"/>
                                  </p:stCondLst>
                                  <p:childTnLst>
                                    <p:set>
                                      <p:cBhvr>
                                        <p:cTn dur="1" fill="hold">
                                          <p:stCondLst>
                                            <p:cond delay="0"/>
                                          </p:stCondLst>
                                        </p:cTn>
                                        <p:tgtEl>
                                          <p:spTgt spid="1759"/>
                                        </p:tgtEl>
                                        <p:attrNameLst>
                                          <p:attrName>style.visibility</p:attrName>
                                        </p:attrNameLst>
                                      </p:cBhvr>
                                      <p:to>
                                        <p:strVal val="visible"/>
                                      </p:to>
                                    </p:set>
                                  </p:childTnLst>
                                </p:cTn>
                              </p:par>
                            </p:childTnLst>
                          </p:cTn>
                        </p:par>
                        <p:par>
                          <p:cTn fill="hold">
                            <p:stCondLst>
                              <p:cond delay="1147"/>
                            </p:stCondLst>
                            <p:childTnLst>
                              <p:par>
                                <p:cTn fill="hold" nodeType="afterEffect" presetClass="entr" presetID="1" presetSubtype="0">
                                  <p:stCondLst>
                                    <p:cond delay="100"/>
                                  </p:stCondLst>
                                  <p:childTnLst>
                                    <p:set>
                                      <p:cBhvr>
                                        <p:cTn dur="1" fill="hold">
                                          <p:stCondLst>
                                            <p:cond delay="0"/>
                                          </p:stCondLst>
                                        </p:cTn>
                                        <p:tgtEl>
                                          <p:spTgt spid="1760"/>
                                        </p:tgtEl>
                                        <p:attrNameLst>
                                          <p:attrName>style.visibility</p:attrName>
                                        </p:attrNameLst>
                                      </p:cBhvr>
                                      <p:to>
                                        <p:strVal val="visible"/>
                                      </p:to>
                                    </p:set>
                                  </p:childTnLst>
                                </p:cTn>
                              </p:par>
                            </p:childTnLst>
                          </p:cTn>
                        </p:par>
                        <p:par>
                          <p:cTn fill="hold">
                            <p:stCondLst>
                              <p:cond delay="1148"/>
                            </p:stCondLst>
                            <p:childTnLst>
                              <p:par>
                                <p:cTn fill="hold" nodeType="afterEffect" presetClass="entr" presetID="1" presetSubtype="0">
                                  <p:stCondLst>
                                    <p:cond delay="100"/>
                                  </p:stCondLst>
                                  <p:childTnLst>
                                    <p:set>
                                      <p:cBhvr>
                                        <p:cTn dur="1" fill="hold">
                                          <p:stCondLst>
                                            <p:cond delay="0"/>
                                          </p:stCondLst>
                                        </p:cTn>
                                        <p:tgtEl>
                                          <p:spTgt spid="1761"/>
                                        </p:tgtEl>
                                        <p:attrNameLst>
                                          <p:attrName>style.visibility</p:attrName>
                                        </p:attrNameLst>
                                      </p:cBhvr>
                                      <p:to>
                                        <p:strVal val="visible"/>
                                      </p:to>
                                    </p:set>
                                  </p:childTnLst>
                                </p:cTn>
                              </p:par>
                            </p:childTnLst>
                          </p:cTn>
                        </p:par>
                        <p:par>
                          <p:cTn fill="hold">
                            <p:stCondLst>
                              <p:cond delay="1149"/>
                            </p:stCondLst>
                            <p:childTnLst>
                              <p:par>
                                <p:cTn fill="hold" nodeType="afterEffect" presetClass="entr" presetID="1" presetSubtype="0">
                                  <p:stCondLst>
                                    <p:cond delay="100"/>
                                  </p:stCondLst>
                                  <p:childTnLst>
                                    <p:set>
                                      <p:cBhvr>
                                        <p:cTn dur="1" fill="hold">
                                          <p:stCondLst>
                                            <p:cond delay="0"/>
                                          </p:stCondLst>
                                        </p:cTn>
                                        <p:tgtEl>
                                          <p:spTgt spid="1762"/>
                                        </p:tgtEl>
                                        <p:attrNameLst>
                                          <p:attrName>style.visibility</p:attrName>
                                        </p:attrNameLst>
                                      </p:cBhvr>
                                      <p:to>
                                        <p:strVal val="visible"/>
                                      </p:to>
                                    </p:set>
                                  </p:childTnLst>
                                </p:cTn>
                              </p:par>
                            </p:childTnLst>
                          </p:cTn>
                        </p:par>
                        <p:par>
                          <p:cTn fill="hold">
                            <p:stCondLst>
                              <p:cond delay="1150"/>
                            </p:stCondLst>
                            <p:childTnLst>
                              <p:par>
                                <p:cTn fill="hold" nodeType="afterEffect" presetClass="entr" presetID="1" presetSubtype="0">
                                  <p:stCondLst>
                                    <p:cond delay="100"/>
                                  </p:stCondLst>
                                  <p:childTnLst>
                                    <p:set>
                                      <p:cBhvr>
                                        <p:cTn dur="1" fill="hold">
                                          <p:stCondLst>
                                            <p:cond delay="0"/>
                                          </p:stCondLst>
                                        </p:cTn>
                                        <p:tgtEl>
                                          <p:spTgt spid="1763"/>
                                        </p:tgtEl>
                                        <p:attrNameLst>
                                          <p:attrName>style.visibility</p:attrName>
                                        </p:attrNameLst>
                                      </p:cBhvr>
                                      <p:to>
                                        <p:strVal val="visible"/>
                                      </p:to>
                                    </p:set>
                                  </p:childTnLst>
                                </p:cTn>
                              </p:par>
                            </p:childTnLst>
                          </p:cTn>
                        </p:par>
                        <p:par>
                          <p:cTn fill="hold">
                            <p:stCondLst>
                              <p:cond delay="1151"/>
                            </p:stCondLst>
                            <p:childTnLst>
                              <p:par>
                                <p:cTn fill="hold" nodeType="afterEffect" presetClass="entr" presetID="1" presetSubtype="0">
                                  <p:stCondLst>
                                    <p:cond delay="100"/>
                                  </p:stCondLst>
                                  <p:childTnLst>
                                    <p:set>
                                      <p:cBhvr>
                                        <p:cTn dur="1" fill="hold">
                                          <p:stCondLst>
                                            <p:cond delay="0"/>
                                          </p:stCondLst>
                                        </p:cTn>
                                        <p:tgtEl>
                                          <p:spTgt spid="1764"/>
                                        </p:tgtEl>
                                        <p:attrNameLst>
                                          <p:attrName>style.visibility</p:attrName>
                                        </p:attrNameLst>
                                      </p:cBhvr>
                                      <p:to>
                                        <p:strVal val="visible"/>
                                      </p:to>
                                    </p:set>
                                  </p:childTnLst>
                                </p:cTn>
                              </p:par>
                            </p:childTnLst>
                          </p:cTn>
                        </p:par>
                        <p:par>
                          <p:cTn fill="hold">
                            <p:stCondLst>
                              <p:cond delay="1152"/>
                            </p:stCondLst>
                            <p:childTnLst>
                              <p:par>
                                <p:cTn fill="hold" nodeType="afterEffect" presetClass="entr" presetID="1" presetSubtype="0">
                                  <p:stCondLst>
                                    <p:cond delay="100"/>
                                  </p:stCondLst>
                                  <p:childTnLst>
                                    <p:set>
                                      <p:cBhvr>
                                        <p:cTn dur="1" fill="hold">
                                          <p:stCondLst>
                                            <p:cond delay="0"/>
                                          </p:stCondLst>
                                        </p:cTn>
                                        <p:tgtEl>
                                          <p:spTgt spid="1765"/>
                                        </p:tgtEl>
                                        <p:attrNameLst>
                                          <p:attrName>style.visibility</p:attrName>
                                        </p:attrNameLst>
                                      </p:cBhvr>
                                      <p:to>
                                        <p:strVal val="visible"/>
                                      </p:to>
                                    </p:set>
                                  </p:childTnLst>
                                </p:cTn>
                              </p:par>
                            </p:childTnLst>
                          </p:cTn>
                        </p:par>
                        <p:par>
                          <p:cTn fill="hold">
                            <p:stCondLst>
                              <p:cond delay="1153"/>
                            </p:stCondLst>
                            <p:childTnLst>
                              <p:par>
                                <p:cTn fill="hold" nodeType="afterEffect" presetClass="entr" presetID="1" presetSubtype="0">
                                  <p:stCondLst>
                                    <p:cond delay="100"/>
                                  </p:stCondLst>
                                  <p:childTnLst>
                                    <p:set>
                                      <p:cBhvr>
                                        <p:cTn dur="1" fill="hold">
                                          <p:stCondLst>
                                            <p:cond delay="0"/>
                                          </p:stCondLst>
                                        </p:cTn>
                                        <p:tgtEl>
                                          <p:spTgt spid="1766"/>
                                        </p:tgtEl>
                                        <p:attrNameLst>
                                          <p:attrName>style.visibility</p:attrName>
                                        </p:attrNameLst>
                                      </p:cBhvr>
                                      <p:to>
                                        <p:strVal val="visible"/>
                                      </p:to>
                                    </p:set>
                                  </p:childTnLst>
                                </p:cTn>
                              </p:par>
                            </p:childTnLst>
                          </p:cTn>
                        </p:par>
                        <p:par>
                          <p:cTn fill="hold">
                            <p:stCondLst>
                              <p:cond delay="1154"/>
                            </p:stCondLst>
                            <p:childTnLst>
                              <p:par>
                                <p:cTn fill="hold" nodeType="afterEffect" presetClass="entr" presetID="1" presetSubtype="0">
                                  <p:stCondLst>
                                    <p:cond delay="100"/>
                                  </p:stCondLst>
                                  <p:childTnLst>
                                    <p:set>
                                      <p:cBhvr>
                                        <p:cTn dur="1" fill="hold">
                                          <p:stCondLst>
                                            <p:cond delay="0"/>
                                          </p:stCondLst>
                                        </p:cTn>
                                        <p:tgtEl>
                                          <p:spTgt spid="1767"/>
                                        </p:tgtEl>
                                        <p:attrNameLst>
                                          <p:attrName>style.visibility</p:attrName>
                                        </p:attrNameLst>
                                      </p:cBhvr>
                                      <p:to>
                                        <p:strVal val="visible"/>
                                      </p:to>
                                    </p:set>
                                  </p:childTnLst>
                                </p:cTn>
                              </p:par>
                            </p:childTnLst>
                          </p:cTn>
                        </p:par>
                        <p:par>
                          <p:cTn fill="hold">
                            <p:stCondLst>
                              <p:cond delay="1155"/>
                            </p:stCondLst>
                            <p:childTnLst>
                              <p:par>
                                <p:cTn fill="hold" nodeType="afterEffect" presetClass="entr" presetID="1" presetSubtype="0">
                                  <p:stCondLst>
                                    <p:cond delay="100"/>
                                  </p:stCondLst>
                                  <p:childTnLst>
                                    <p:set>
                                      <p:cBhvr>
                                        <p:cTn dur="1" fill="hold">
                                          <p:stCondLst>
                                            <p:cond delay="0"/>
                                          </p:stCondLst>
                                        </p:cTn>
                                        <p:tgtEl>
                                          <p:spTgt spid="1768"/>
                                        </p:tgtEl>
                                        <p:attrNameLst>
                                          <p:attrName>style.visibility</p:attrName>
                                        </p:attrNameLst>
                                      </p:cBhvr>
                                      <p:to>
                                        <p:strVal val="visible"/>
                                      </p:to>
                                    </p:set>
                                  </p:childTnLst>
                                </p:cTn>
                              </p:par>
                            </p:childTnLst>
                          </p:cTn>
                        </p:par>
                        <p:par>
                          <p:cTn fill="hold">
                            <p:stCondLst>
                              <p:cond delay="1156"/>
                            </p:stCondLst>
                            <p:childTnLst>
                              <p:par>
                                <p:cTn fill="hold" nodeType="afterEffect" presetClass="entr" presetID="1" presetSubtype="0">
                                  <p:stCondLst>
                                    <p:cond delay="100"/>
                                  </p:stCondLst>
                                  <p:childTnLst>
                                    <p:set>
                                      <p:cBhvr>
                                        <p:cTn dur="1" fill="hold">
                                          <p:stCondLst>
                                            <p:cond delay="0"/>
                                          </p:stCondLst>
                                        </p:cTn>
                                        <p:tgtEl>
                                          <p:spTgt spid="1769"/>
                                        </p:tgtEl>
                                        <p:attrNameLst>
                                          <p:attrName>style.visibility</p:attrName>
                                        </p:attrNameLst>
                                      </p:cBhvr>
                                      <p:to>
                                        <p:strVal val="visible"/>
                                      </p:to>
                                    </p:set>
                                  </p:childTnLst>
                                </p:cTn>
                              </p:par>
                            </p:childTnLst>
                          </p:cTn>
                        </p:par>
                        <p:par>
                          <p:cTn fill="hold">
                            <p:stCondLst>
                              <p:cond delay="1157"/>
                            </p:stCondLst>
                            <p:childTnLst>
                              <p:par>
                                <p:cTn fill="hold" nodeType="afterEffect" presetClass="entr" presetID="1" presetSubtype="0">
                                  <p:stCondLst>
                                    <p:cond delay="100"/>
                                  </p:stCondLst>
                                  <p:childTnLst>
                                    <p:set>
                                      <p:cBhvr>
                                        <p:cTn dur="1" fill="hold">
                                          <p:stCondLst>
                                            <p:cond delay="0"/>
                                          </p:stCondLst>
                                        </p:cTn>
                                        <p:tgtEl>
                                          <p:spTgt spid="1770"/>
                                        </p:tgtEl>
                                        <p:attrNameLst>
                                          <p:attrName>style.visibility</p:attrName>
                                        </p:attrNameLst>
                                      </p:cBhvr>
                                      <p:to>
                                        <p:strVal val="visible"/>
                                      </p:to>
                                    </p:set>
                                  </p:childTnLst>
                                </p:cTn>
                              </p:par>
                            </p:childTnLst>
                          </p:cTn>
                        </p:par>
                        <p:par>
                          <p:cTn fill="hold">
                            <p:stCondLst>
                              <p:cond delay="1158"/>
                            </p:stCondLst>
                            <p:childTnLst>
                              <p:par>
                                <p:cTn fill="hold" nodeType="afterEffect" presetClass="entr" presetID="1" presetSubtype="0">
                                  <p:stCondLst>
                                    <p:cond delay="100"/>
                                  </p:stCondLst>
                                  <p:childTnLst>
                                    <p:set>
                                      <p:cBhvr>
                                        <p:cTn dur="1" fill="hold">
                                          <p:stCondLst>
                                            <p:cond delay="0"/>
                                          </p:stCondLst>
                                        </p:cTn>
                                        <p:tgtEl>
                                          <p:spTgt spid="1771"/>
                                        </p:tgtEl>
                                        <p:attrNameLst>
                                          <p:attrName>style.visibility</p:attrName>
                                        </p:attrNameLst>
                                      </p:cBhvr>
                                      <p:to>
                                        <p:strVal val="visible"/>
                                      </p:to>
                                    </p:set>
                                  </p:childTnLst>
                                </p:cTn>
                              </p:par>
                            </p:childTnLst>
                          </p:cTn>
                        </p:par>
                        <p:par>
                          <p:cTn fill="hold">
                            <p:stCondLst>
                              <p:cond delay="1159"/>
                            </p:stCondLst>
                            <p:childTnLst>
                              <p:par>
                                <p:cTn fill="hold" nodeType="afterEffect" presetClass="entr" presetID="1" presetSubtype="0">
                                  <p:stCondLst>
                                    <p:cond delay="100"/>
                                  </p:stCondLst>
                                  <p:childTnLst>
                                    <p:set>
                                      <p:cBhvr>
                                        <p:cTn dur="1" fill="hold">
                                          <p:stCondLst>
                                            <p:cond delay="0"/>
                                          </p:stCondLst>
                                        </p:cTn>
                                        <p:tgtEl>
                                          <p:spTgt spid="1772"/>
                                        </p:tgtEl>
                                        <p:attrNameLst>
                                          <p:attrName>style.visibility</p:attrName>
                                        </p:attrNameLst>
                                      </p:cBhvr>
                                      <p:to>
                                        <p:strVal val="visible"/>
                                      </p:to>
                                    </p:set>
                                  </p:childTnLst>
                                </p:cTn>
                              </p:par>
                            </p:childTnLst>
                          </p:cTn>
                        </p:par>
                        <p:par>
                          <p:cTn fill="hold">
                            <p:stCondLst>
                              <p:cond delay="1160"/>
                            </p:stCondLst>
                            <p:childTnLst>
                              <p:par>
                                <p:cTn fill="hold" nodeType="afterEffect" presetClass="entr" presetID="1" presetSubtype="0">
                                  <p:stCondLst>
                                    <p:cond delay="100"/>
                                  </p:stCondLst>
                                  <p:childTnLst>
                                    <p:set>
                                      <p:cBhvr>
                                        <p:cTn dur="1" fill="hold">
                                          <p:stCondLst>
                                            <p:cond delay="0"/>
                                          </p:stCondLst>
                                        </p:cTn>
                                        <p:tgtEl>
                                          <p:spTgt spid="1773"/>
                                        </p:tgtEl>
                                        <p:attrNameLst>
                                          <p:attrName>style.visibility</p:attrName>
                                        </p:attrNameLst>
                                      </p:cBhvr>
                                      <p:to>
                                        <p:strVal val="visible"/>
                                      </p:to>
                                    </p:set>
                                  </p:childTnLst>
                                </p:cTn>
                              </p:par>
                            </p:childTnLst>
                          </p:cTn>
                        </p:par>
                        <p:par>
                          <p:cTn fill="hold">
                            <p:stCondLst>
                              <p:cond delay="1161"/>
                            </p:stCondLst>
                            <p:childTnLst>
                              <p:par>
                                <p:cTn fill="hold" nodeType="afterEffect" presetClass="entr" presetID="1" presetSubtype="0">
                                  <p:stCondLst>
                                    <p:cond delay="100"/>
                                  </p:stCondLst>
                                  <p:childTnLst>
                                    <p:set>
                                      <p:cBhvr>
                                        <p:cTn dur="1" fill="hold">
                                          <p:stCondLst>
                                            <p:cond delay="0"/>
                                          </p:stCondLst>
                                        </p:cTn>
                                        <p:tgtEl>
                                          <p:spTgt spid="1774"/>
                                        </p:tgtEl>
                                        <p:attrNameLst>
                                          <p:attrName>style.visibility</p:attrName>
                                        </p:attrNameLst>
                                      </p:cBhvr>
                                      <p:to>
                                        <p:strVal val="visible"/>
                                      </p:to>
                                    </p:set>
                                  </p:childTnLst>
                                </p:cTn>
                              </p:par>
                            </p:childTnLst>
                          </p:cTn>
                        </p:par>
                        <p:par>
                          <p:cTn fill="hold">
                            <p:stCondLst>
                              <p:cond delay="1162"/>
                            </p:stCondLst>
                            <p:childTnLst>
                              <p:par>
                                <p:cTn fill="hold" nodeType="afterEffect" presetClass="entr" presetID="1" presetSubtype="0">
                                  <p:stCondLst>
                                    <p:cond delay="100"/>
                                  </p:stCondLst>
                                  <p:childTnLst>
                                    <p:set>
                                      <p:cBhvr>
                                        <p:cTn dur="1" fill="hold">
                                          <p:stCondLst>
                                            <p:cond delay="0"/>
                                          </p:stCondLst>
                                        </p:cTn>
                                        <p:tgtEl>
                                          <p:spTgt spid="1775"/>
                                        </p:tgtEl>
                                        <p:attrNameLst>
                                          <p:attrName>style.visibility</p:attrName>
                                        </p:attrNameLst>
                                      </p:cBhvr>
                                      <p:to>
                                        <p:strVal val="visible"/>
                                      </p:to>
                                    </p:set>
                                  </p:childTnLst>
                                </p:cTn>
                              </p:par>
                            </p:childTnLst>
                          </p:cTn>
                        </p:par>
                        <p:par>
                          <p:cTn fill="hold">
                            <p:stCondLst>
                              <p:cond delay="1163"/>
                            </p:stCondLst>
                            <p:childTnLst>
                              <p:par>
                                <p:cTn fill="hold" nodeType="afterEffect" presetClass="entr" presetID="1" presetSubtype="0">
                                  <p:stCondLst>
                                    <p:cond delay="100"/>
                                  </p:stCondLst>
                                  <p:childTnLst>
                                    <p:set>
                                      <p:cBhvr>
                                        <p:cTn dur="1" fill="hold">
                                          <p:stCondLst>
                                            <p:cond delay="0"/>
                                          </p:stCondLst>
                                        </p:cTn>
                                        <p:tgtEl>
                                          <p:spTgt spid="1776"/>
                                        </p:tgtEl>
                                        <p:attrNameLst>
                                          <p:attrName>style.visibility</p:attrName>
                                        </p:attrNameLst>
                                      </p:cBhvr>
                                      <p:to>
                                        <p:strVal val="visible"/>
                                      </p:to>
                                    </p:set>
                                  </p:childTnLst>
                                </p:cTn>
                              </p:par>
                            </p:childTnLst>
                          </p:cTn>
                        </p:par>
                        <p:par>
                          <p:cTn fill="hold">
                            <p:stCondLst>
                              <p:cond delay="1164"/>
                            </p:stCondLst>
                            <p:childTnLst>
                              <p:par>
                                <p:cTn fill="hold" nodeType="afterEffect" presetClass="entr" presetID="1" presetSubtype="0">
                                  <p:stCondLst>
                                    <p:cond delay="100"/>
                                  </p:stCondLst>
                                  <p:childTnLst>
                                    <p:set>
                                      <p:cBhvr>
                                        <p:cTn dur="1" fill="hold">
                                          <p:stCondLst>
                                            <p:cond delay="0"/>
                                          </p:stCondLst>
                                        </p:cTn>
                                        <p:tgtEl>
                                          <p:spTgt spid="1777"/>
                                        </p:tgtEl>
                                        <p:attrNameLst>
                                          <p:attrName>style.visibility</p:attrName>
                                        </p:attrNameLst>
                                      </p:cBhvr>
                                      <p:to>
                                        <p:strVal val="visible"/>
                                      </p:to>
                                    </p:set>
                                  </p:childTnLst>
                                </p:cTn>
                              </p:par>
                            </p:childTnLst>
                          </p:cTn>
                        </p:par>
                        <p:par>
                          <p:cTn fill="hold">
                            <p:stCondLst>
                              <p:cond delay="1165"/>
                            </p:stCondLst>
                            <p:childTnLst>
                              <p:par>
                                <p:cTn fill="hold" nodeType="afterEffect" presetClass="entr" presetID="1" presetSubtype="0">
                                  <p:stCondLst>
                                    <p:cond delay="100"/>
                                  </p:stCondLst>
                                  <p:childTnLst>
                                    <p:set>
                                      <p:cBhvr>
                                        <p:cTn dur="1" fill="hold">
                                          <p:stCondLst>
                                            <p:cond delay="0"/>
                                          </p:stCondLst>
                                        </p:cTn>
                                        <p:tgtEl>
                                          <p:spTgt spid="1778"/>
                                        </p:tgtEl>
                                        <p:attrNameLst>
                                          <p:attrName>style.visibility</p:attrName>
                                        </p:attrNameLst>
                                      </p:cBhvr>
                                      <p:to>
                                        <p:strVal val="visible"/>
                                      </p:to>
                                    </p:set>
                                  </p:childTnLst>
                                </p:cTn>
                              </p:par>
                            </p:childTnLst>
                          </p:cTn>
                        </p:par>
                        <p:par>
                          <p:cTn fill="hold">
                            <p:stCondLst>
                              <p:cond delay="1166"/>
                            </p:stCondLst>
                            <p:childTnLst>
                              <p:par>
                                <p:cTn fill="hold" nodeType="afterEffect" presetClass="entr" presetID="1" presetSubtype="0">
                                  <p:stCondLst>
                                    <p:cond delay="100"/>
                                  </p:stCondLst>
                                  <p:childTnLst>
                                    <p:set>
                                      <p:cBhvr>
                                        <p:cTn dur="1" fill="hold">
                                          <p:stCondLst>
                                            <p:cond delay="0"/>
                                          </p:stCondLst>
                                        </p:cTn>
                                        <p:tgtEl>
                                          <p:spTgt spid="1779"/>
                                        </p:tgtEl>
                                        <p:attrNameLst>
                                          <p:attrName>style.visibility</p:attrName>
                                        </p:attrNameLst>
                                      </p:cBhvr>
                                      <p:to>
                                        <p:strVal val="visible"/>
                                      </p:to>
                                    </p:set>
                                  </p:childTnLst>
                                </p:cTn>
                              </p:par>
                            </p:childTnLst>
                          </p:cTn>
                        </p:par>
                        <p:par>
                          <p:cTn fill="hold">
                            <p:stCondLst>
                              <p:cond delay="1167"/>
                            </p:stCondLst>
                            <p:childTnLst>
                              <p:par>
                                <p:cTn fill="hold" nodeType="afterEffect" presetClass="entr" presetID="1" presetSubtype="0">
                                  <p:stCondLst>
                                    <p:cond delay="100"/>
                                  </p:stCondLst>
                                  <p:childTnLst>
                                    <p:set>
                                      <p:cBhvr>
                                        <p:cTn dur="1" fill="hold">
                                          <p:stCondLst>
                                            <p:cond delay="0"/>
                                          </p:stCondLst>
                                        </p:cTn>
                                        <p:tgtEl>
                                          <p:spTgt spid="1780"/>
                                        </p:tgtEl>
                                        <p:attrNameLst>
                                          <p:attrName>style.visibility</p:attrName>
                                        </p:attrNameLst>
                                      </p:cBhvr>
                                      <p:to>
                                        <p:strVal val="visible"/>
                                      </p:to>
                                    </p:set>
                                  </p:childTnLst>
                                </p:cTn>
                              </p:par>
                            </p:childTnLst>
                          </p:cTn>
                        </p:par>
                        <p:par>
                          <p:cTn fill="hold">
                            <p:stCondLst>
                              <p:cond delay="1168"/>
                            </p:stCondLst>
                            <p:childTnLst>
                              <p:par>
                                <p:cTn fill="hold" nodeType="afterEffect" presetClass="entr" presetID="1" presetSubtype="0">
                                  <p:stCondLst>
                                    <p:cond delay="100"/>
                                  </p:stCondLst>
                                  <p:childTnLst>
                                    <p:set>
                                      <p:cBhvr>
                                        <p:cTn dur="1" fill="hold">
                                          <p:stCondLst>
                                            <p:cond delay="0"/>
                                          </p:stCondLst>
                                        </p:cTn>
                                        <p:tgtEl>
                                          <p:spTgt spid="1781"/>
                                        </p:tgtEl>
                                        <p:attrNameLst>
                                          <p:attrName>style.visibility</p:attrName>
                                        </p:attrNameLst>
                                      </p:cBhvr>
                                      <p:to>
                                        <p:strVal val="visible"/>
                                      </p:to>
                                    </p:set>
                                  </p:childTnLst>
                                </p:cTn>
                              </p:par>
                            </p:childTnLst>
                          </p:cTn>
                        </p:par>
                        <p:par>
                          <p:cTn fill="hold">
                            <p:stCondLst>
                              <p:cond delay="1169"/>
                            </p:stCondLst>
                            <p:childTnLst>
                              <p:par>
                                <p:cTn fill="hold" nodeType="afterEffect" presetClass="entr" presetID="1" presetSubtype="0">
                                  <p:stCondLst>
                                    <p:cond delay="100"/>
                                  </p:stCondLst>
                                  <p:childTnLst>
                                    <p:set>
                                      <p:cBhvr>
                                        <p:cTn dur="1" fill="hold">
                                          <p:stCondLst>
                                            <p:cond delay="0"/>
                                          </p:stCondLst>
                                        </p:cTn>
                                        <p:tgtEl>
                                          <p:spTgt spid="1782"/>
                                        </p:tgtEl>
                                        <p:attrNameLst>
                                          <p:attrName>style.visibility</p:attrName>
                                        </p:attrNameLst>
                                      </p:cBhvr>
                                      <p:to>
                                        <p:strVal val="visible"/>
                                      </p:to>
                                    </p:set>
                                  </p:childTnLst>
                                </p:cTn>
                              </p:par>
                            </p:childTnLst>
                          </p:cTn>
                        </p:par>
                        <p:par>
                          <p:cTn fill="hold">
                            <p:stCondLst>
                              <p:cond delay="1170"/>
                            </p:stCondLst>
                            <p:childTnLst>
                              <p:par>
                                <p:cTn fill="hold" nodeType="afterEffect" presetClass="entr" presetID="1" presetSubtype="0">
                                  <p:stCondLst>
                                    <p:cond delay="100"/>
                                  </p:stCondLst>
                                  <p:childTnLst>
                                    <p:set>
                                      <p:cBhvr>
                                        <p:cTn dur="1" fill="hold">
                                          <p:stCondLst>
                                            <p:cond delay="0"/>
                                          </p:stCondLst>
                                        </p:cTn>
                                        <p:tgtEl>
                                          <p:spTgt spid="1783"/>
                                        </p:tgtEl>
                                        <p:attrNameLst>
                                          <p:attrName>style.visibility</p:attrName>
                                        </p:attrNameLst>
                                      </p:cBhvr>
                                      <p:to>
                                        <p:strVal val="visible"/>
                                      </p:to>
                                    </p:set>
                                  </p:childTnLst>
                                </p:cTn>
                              </p:par>
                            </p:childTnLst>
                          </p:cTn>
                        </p:par>
                        <p:par>
                          <p:cTn fill="hold">
                            <p:stCondLst>
                              <p:cond delay="1171"/>
                            </p:stCondLst>
                            <p:childTnLst>
                              <p:par>
                                <p:cTn fill="hold" nodeType="afterEffect" presetClass="entr" presetID="1" presetSubtype="0">
                                  <p:stCondLst>
                                    <p:cond delay="100"/>
                                  </p:stCondLst>
                                  <p:childTnLst>
                                    <p:set>
                                      <p:cBhvr>
                                        <p:cTn dur="1" fill="hold">
                                          <p:stCondLst>
                                            <p:cond delay="0"/>
                                          </p:stCondLst>
                                        </p:cTn>
                                        <p:tgtEl>
                                          <p:spTgt spid="1784"/>
                                        </p:tgtEl>
                                        <p:attrNameLst>
                                          <p:attrName>style.visibility</p:attrName>
                                        </p:attrNameLst>
                                      </p:cBhvr>
                                      <p:to>
                                        <p:strVal val="visible"/>
                                      </p:to>
                                    </p:set>
                                  </p:childTnLst>
                                </p:cTn>
                              </p:par>
                            </p:childTnLst>
                          </p:cTn>
                        </p:par>
                        <p:par>
                          <p:cTn fill="hold">
                            <p:stCondLst>
                              <p:cond delay="1172"/>
                            </p:stCondLst>
                            <p:childTnLst>
                              <p:par>
                                <p:cTn fill="hold" nodeType="afterEffect" presetClass="entr" presetID="1" presetSubtype="0">
                                  <p:stCondLst>
                                    <p:cond delay="100"/>
                                  </p:stCondLst>
                                  <p:childTnLst>
                                    <p:set>
                                      <p:cBhvr>
                                        <p:cTn dur="1" fill="hold">
                                          <p:stCondLst>
                                            <p:cond delay="0"/>
                                          </p:stCondLst>
                                        </p:cTn>
                                        <p:tgtEl>
                                          <p:spTgt spid="1785"/>
                                        </p:tgtEl>
                                        <p:attrNameLst>
                                          <p:attrName>style.visibility</p:attrName>
                                        </p:attrNameLst>
                                      </p:cBhvr>
                                      <p:to>
                                        <p:strVal val="visible"/>
                                      </p:to>
                                    </p:set>
                                  </p:childTnLst>
                                </p:cTn>
                              </p:par>
                            </p:childTnLst>
                          </p:cTn>
                        </p:par>
                        <p:par>
                          <p:cTn fill="hold">
                            <p:stCondLst>
                              <p:cond delay="1173"/>
                            </p:stCondLst>
                            <p:childTnLst>
                              <p:par>
                                <p:cTn fill="hold" nodeType="afterEffect" presetClass="entr" presetID="1" presetSubtype="0">
                                  <p:stCondLst>
                                    <p:cond delay="100"/>
                                  </p:stCondLst>
                                  <p:childTnLst>
                                    <p:set>
                                      <p:cBhvr>
                                        <p:cTn dur="1" fill="hold">
                                          <p:stCondLst>
                                            <p:cond delay="0"/>
                                          </p:stCondLst>
                                        </p:cTn>
                                        <p:tgtEl>
                                          <p:spTgt spid="1786"/>
                                        </p:tgtEl>
                                        <p:attrNameLst>
                                          <p:attrName>style.visibility</p:attrName>
                                        </p:attrNameLst>
                                      </p:cBhvr>
                                      <p:to>
                                        <p:strVal val="visible"/>
                                      </p:to>
                                    </p:set>
                                  </p:childTnLst>
                                </p:cTn>
                              </p:par>
                            </p:childTnLst>
                          </p:cTn>
                        </p:par>
                        <p:par>
                          <p:cTn fill="hold">
                            <p:stCondLst>
                              <p:cond delay="1174"/>
                            </p:stCondLst>
                            <p:childTnLst>
                              <p:par>
                                <p:cTn fill="hold" nodeType="afterEffect" presetClass="entr" presetID="1" presetSubtype="0">
                                  <p:stCondLst>
                                    <p:cond delay="100"/>
                                  </p:stCondLst>
                                  <p:childTnLst>
                                    <p:set>
                                      <p:cBhvr>
                                        <p:cTn dur="1" fill="hold">
                                          <p:stCondLst>
                                            <p:cond delay="0"/>
                                          </p:stCondLst>
                                        </p:cTn>
                                        <p:tgtEl>
                                          <p:spTgt spid="1787"/>
                                        </p:tgtEl>
                                        <p:attrNameLst>
                                          <p:attrName>style.visibility</p:attrName>
                                        </p:attrNameLst>
                                      </p:cBhvr>
                                      <p:to>
                                        <p:strVal val="visible"/>
                                      </p:to>
                                    </p:set>
                                  </p:childTnLst>
                                </p:cTn>
                              </p:par>
                            </p:childTnLst>
                          </p:cTn>
                        </p:par>
                        <p:par>
                          <p:cTn fill="hold">
                            <p:stCondLst>
                              <p:cond delay="1175"/>
                            </p:stCondLst>
                            <p:childTnLst>
                              <p:par>
                                <p:cTn fill="hold" nodeType="afterEffect" presetClass="entr" presetID="1" presetSubtype="0">
                                  <p:stCondLst>
                                    <p:cond delay="100"/>
                                  </p:stCondLst>
                                  <p:childTnLst>
                                    <p:set>
                                      <p:cBhvr>
                                        <p:cTn dur="1" fill="hold">
                                          <p:stCondLst>
                                            <p:cond delay="0"/>
                                          </p:stCondLst>
                                        </p:cTn>
                                        <p:tgtEl>
                                          <p:spTgt spid="1788"/>
                                        </p:tgtEl>
                                        <p:attrNameLst>
                                          <p:attrName>style.visibility</p:attrName>
                                        </p:attrNameLst>
                                      </p:cBhvr>
                                      <p:to>
                                        <p:strVal val="visible"/>
                                      </p:to>
                                    </p:set>
                                  </p:childTnLst>
                                </p:cTn>
                              </p:par>
                            </p:childTnLst>
                          </p:cTn>
                        </p:par>
                        <p:par>
                          <p:cTn fill="hold">
                            <p:stCondLst>
                              <p:cond delay="1176"/>
                            </p:stCondLst>
                            <p:childTnLst>
                              <p:par>
                                <p:cTn fill="hold" nodeType="afterEffect" presetClass="entr" presetID="1" presetSubtype="0">
                                  <p:stCondLst>
                                    <p:cond delay="100"/>
                                  </p:stCondLst>
                                  <p:childTnLst>
                                    <p:set>
                                      <p:cBhvr>
                                        <p:cTn dur="1" fill="hold">
                                          <p:stCondLst>
                                            <p:cond delay="0"/>
                                          </p:stCondLst>
                                        </p:cTn>
                                        <p:tgtEl>
                                          <p:spTgt spid="1789"/>
                                        </p:tgtEl>
                                        <p:attrNameLst>
                                          <p:attrName>style.visibility</p:attrName>
                                        </p:attrNameLst>
                                      </p:cBhvr>
                                      <p:to>
                                        <p:strVal val="visible"/>
                                      </p:to>
                                    </p:set>
                                  </p:childTnLst>
                                </p:cTn>
                              </p:par>
                            </p:childTnLst>
                          </p:cTn>
                        </p:par>
                        <p:par>
                          <p:cTn fill="hold">
                            <p:stCondLst>
                              <p:cond delay="1177"/>
                            </p:stCondLst>
                            <p:childTnLst>
                              <p:par>
                                <p:cTn fill="hold" nodeType="afterEffect" presetClass="entr" presetID="1" presetSubtype="0">
                                  <p:stCondLst>
                                    <p:cond delay="100"/>
                                  </p:stCondLst>
                                  <p:childTnLst>
                                    <p:set>
                                      <p:cBhvr>
                                        <p:cTn dur="1" fill="hold">
                                          <p:stCondLst>
                                            <p:cond delay="0"/>
                                          </p:stCondLst>
                                        </p:cTn>
                                        <p:tgtEl>
                                          <p:spTgt spid="1790"/>
                                        </p:tgtEl>
                                        <p:attrNameLst>
                                          <p:attrName>style.visibility</p:attrName>
                                        </p:attrNameLst>
                                      </p:cBhvr>
                                      <p:to>
                                        <p:strVal val="visible"/>
                                      </p:to>
                                    </p:set>
                                  </p:childTnLst>
                                </p:cTn>
                              </p:par>
                            </p:childTnLst>
                          </p:cTn>
                        </p:par>
                        <p:par>
                          <p:cTn fill="hold">
                            <p:stCondLst>
                              <p:cond delay="1178"/>
                            </p:stCondLst>
                            <p:childTnLst>
                              <p:par>
                                <p:cTn fill="hold" nodeType="afterEffect" presetClass="entr" presetID="1" presetSubtype="0">
                                  <p:stCondLst>
                                    <p:cond delay="100"/>
                                  </p:stCondLst>
                                  <p:childTnLst>
                                    <p:set>
                                      <p:cBhvr>
                                        <p:cTn dur="1" fill="hold">
                                          <p:stCondLst>
                                            <p:cond delay="0"/>
                                          </p:stCondLst>
                                        </p:cTn>
                                        <p:tgtEl>
                                          <p:spTgt spid="1791"/>
                                        </p:tgtEl>
                                        <p:attrNameLst>
                                          <p:attrName>style.visibility</p:attrName>
                                        </p:attrNameLst>
                                      </p:cBhvr>
                                      <p:to>
                                        <p:strVal val="visible"/>
                                      </p:to>
                                    </p:set>
                                  </p:childTnLst>
                                </p:cTn>
                              </p:par>
                            </p:childTnLst>
                          </p:cTn>
                        </p:par>
                        <p:par>
                          <p:cTn fill="hold">
                            <p:stCondLst>
                              <p:cond delay="1179"/>
                            </p:stCondLst>
                            <p:childTnLst>
                              <p:par>
                                <p:cTn fill="hold" nodeType="afterEffect" presetClass="entr" presetID="1" presetSubtype="0">
                                  <p:stCondLst>
                                    <p:cond delay="100"/>
                                  </p:stCondLst>
                                  <p:childTnLst>
                                    <p:set>
                                      <p:cBhvr>
                                        <p:cTn dur="1" fill="hold">
                                          <p:stCondLst>
                                            <p:cond delay="0"/>
                                          </p:stCondLst>
                                        </p:cTn>
                                        <p:tgtEl>
                                          <p:spTgt spid="1792"/>
                                        </p:tgtEl>
                                        <p:attrNameLst>
                                          <p:attrName>style.visibility</p:attrName>
                                        </p:attrNameLst>
                                      </p:cBhvr>
                                      <p:to>
                                        <p:strVal val="visible"/>
                                      </p:to>
                                    </p:set>
                                  </p:childTnLst>
                                </p:cTn>
                              </p:par>
                            </p:childTnLst>
                          </p:cTn>
                        </p:par>
                        <p:par>
                          <p:cTn fill="hold">
                            <p:stCondLst>
                              <p:cond delay="1180"/>
                            </p:stCondLst>
                            <p:childTnLst>
                              <p:par>
                                <p:cTn fill="hold" nodeType="afterEffect" presetClass="entr" presetID="1" presetSubtype="0">
                                  <p:stCondLst>
                                    <p:cond delay="100"/>
                                  </p:stCondLst>
                                  <p:childTnLst>
                                    <p:set>
                                      <p:cBhvr>
                                        <p:cTn dur="1" fill="hold">
                                          <p:stCondLst>
                                            <p:cond delay="0"/>
                                          </p:stCondLst>
                                        </p:cTn>
                                        <p:tgtEl>
                                          <p:spTgt spid="1793"/>
                                        </p:tgtEl>
                                        <p:attrNameLst>
                                          <p:attrName>style.visibility</p:attrName>
                                        </p:attrNameLst>
                                      </p:cBhvr>
                                      <p:to>
                                        <p:strVal val="visible"/>
                                      </p:to>
                                    </p:set>
                                  </p:childTnLst>
                                </p:cTn>
                              </p:par>
                            </p:childTnLst>
                          </p:cTn>
                        </p:par>
                        <p:par>
                          <p:cTn fill="hold">
                            <p:stCondLst>
                              <p:cond delay="1181"/>
                            </p:stCondLst>
                            <p:childTnLst>
                              <p:par>
                                <p:cTn fill="hold" nodeType="afterEffect" presetClass="entr" presetID="1" presetSubtype="0">
                                  <p:stCondLst>
                                    <p:cond delay="100"/>
                                  </p:stCondLst>
                                  <p:childTnLst>
                                    <p:set>
                                      <p:cBhvr>
                                        <p:cTn dur="1" fill="hold">
                                          <p:stCondLst>
                                            <p:cond delay="0"/>
                                          </p:stCondLst>
                                        </p:cTn>
                                        <p:tgtEl>
                                          <p:spTgt spid="1794"/>
                                        </p:tgtEl>
                                        <p:attrNameLst>
                                          <p:attrName>style.visibility</p:attrName>
                                        </p:attrNameLst>
                                      </p:cBhvr>
                                      <p:to>
                                        <p:strVal val="visible"/>
                                      </p:to>
                                    </p:set>
                                  </p:childTnLst>
                                </p:cTn>
                              </p:par>
                            </p:childTnLst>
                          </p:cTn>
                        </p:par>
                        <p:par>
                          <p:cTn fill="hold">
                            <p:stCondLst>
                              <p:cond delay="1182"/>
                            </p:stCondLst>
                            <p:childTnLst>
                              <p:par>
                                <p:cTn fill="hold" nodeType="afterEffect" presetClass="entr" presetID="1" presetSubtype="0">
                                  <p:stCondLst>
                                    <p:cond delay="100"/>
                                  </p:stCondLst>
                                  <p:childTnLst>
                                    <p:set>
                                      <p:cBhvr>
                                        <p:cTn dur="1" fill="hold">
                                          <p:stCondLst>
                                            <p:cond delay="0"/>
                                          </p:stCondLst>
                                        </p:cTn>
                                        <p:tgtEl>
                                          <p:spTgt spid="1795"/>
                                        </p:tgtEl>
                                        <p:attrNameLst>
                                          <p:attrName>style.visibility</p:attrName>
                                        </p:attrNameLst>
                                      </p:cBhvr>
                                      <p:to>
                                        <p:strVal val="visible"/>
                                      </p:to>
                                    </p:set>
                                  </p:childTnLst>
                                </p:cTn>
                              </p:par>
                            </p:childTnLst>
                          </p:cTn>
                        </p:par>
                        <p:par>
                          <p:cTn fill="hold">
                            <p:stCondLst>
                              <p:cond delay="1183"/>
                            </p:stCondLst>
                            <p:childTnLst>
                              <p:par>
                                <p:cTn fill="hold" nodeType="afterEffect" presetClass="entr" presetID="1" presetSubtype="0">
                                  <p:stCondLst>
                                    <p:cond delay="100"/>
                                  </p:stCondLst>
                                  <p:childTnLst>
                                    <p:set>
                                      <p:cBhvr>
                                        <p:cTn dur="1" fill="hold">
                                          <p:stCondLst>
                                            <p:cond delay="0"/>
                                          </p:stCondLst>
                                        </p:cTn>
                                        <p:tgtEl>
                                          <p:spTgt spid="1796"/>
                                        </p:tgtEl>
                                        <p:attrNameLst>
                                          <p:attrName>style.visibility</p:attrName>
                                        </p:attrNameLst>
                                      </p:cBhvr>
                                      <p:to>
                                        <p:strVal val="visible"/>
                                      </p:to>
                                    </p:set>
                                  </p:childTnLst>
                                </p:cTn>
                              </p:par>
                            </p:childTnLst>
                          </p:cTn>
                        </p:par>
                        <p:par>
                          <p:cTn fill="hold">
                            <p:stCondLst>
                              <p:cond delay="1184"/>
                            </p:stCondLst>
                            <p:childTnLst>
                              <p:par>
                                <p:cTn fill="hold" nodeType="afterEffect" presetClass="entr" presetID="1" presetSubtype="0">
                                  <p:stCondLst>
                                    <p:cond delay="100"/>
                                  </p:stCondLst>
                                  <p:childTnLst>
                                    <p:set>
                                      <p:cBhvr>
                                        <p:cTn dur="1" fill="hold">
                                          <p:stCondLst>
                                            <p:cond delay="0"/>
                                          </p:stCondLst>
                                        </p:cTn>
                                        <p:tgtEl>
                                          <p:spTgt spid="1797"/>
                                        </p:tgtEl>
                                        <p:attrNameLst>
                                          <p:attrName>style.visibility</p:attrName>
                                        </p:attrNameLst>
                                      </p:cBhvr>
                                      <p:to>
                                        <p:strVal val="visible"/>
                                      </p:to>
                                    </p:set>
                                  </p:childTnLst>
                                </p:cTn>
                              </p:par>
                            </p:childTnLst>
                          </p:cTn>
                        </p:par>
                        <p:par>
                          <p:cTn fill="hold">
                            <p:stCondLst>
                              <p:cond delay="1185"/>
                            </p:stCondLst>
                            <p:childTnLst>
                              <p:par>
                                <p:cTn fill="hold" nodeType="afterEffect" presetClass="entr" presetID="1" presetSubtype="0">
                                  <p:stCondLst>
                                    <p:cond delay="100"/>
                                  </p:stCondLst>
                                  <p:childTnLst>
                                    <p:set>
                                      <p:cBhvr>
                                        <p:cTn dur="1" fill="hold">
                                          <p:stCondLst>
                                            <p:cond delay="0"/>
                                          </p:stCondLst>
                                        </p:cTn>
                                        <p:tgtEl>
                                          <p:spTgt spid="1798"/>
                                        </p:tgtEl>
                                        <p:attrNameLst>
                                          <p:attrName>style.visibility</p:attrName>
                                        </p:attrNameLst>
                                      </p:cBhvr>
                                      <p:to>
                                        <p:strVal val="visible"/>
                                      </p:to>
                                    </p:set>
                                  </p:childTnLst>
                                </p:cTn>
                              </p:par>
                            </p:childTnLst>
                          </p:cTn>
                        </p:par>
                        <p:par>
                          <p:cTn fill="hold">
                            <p:stCondLst>
                              <p:cond delay="1186"/>
                            </p:stCondLst>
                            <p:childTnLst>
                              <p:par>
                                <p:cTn fill="hold" nodeType="afterEffect" presetClass="entr" presetID="1" presetSubtype="0">
                                  <p:stCondLst>
                                    <p:cond delay="100"/>
                                  </p:stCondLst>
                                  <p:childTnLst>
                                    <p:set>
                                      <p:cBhvr>
                                        <p:cTn dur="1" fill="hold">
                                          <p:stCondLst>
                                            <p:cond delay="0"/>
                                          </p:stCondLst>
                                        </p:cTn>
                                        <p:tgtEl>
                                          <p:spTgt spid="1799"/>
                                        </p:tgtEl>
                                        <p:attrNameLst>
                                          <p:attrName>style.visibility</p:attrName>
                                        </p:attrNameLst>
                                      </p:cBhvr>
                                      <p:to>
                                        <p:strVal val="visible"/>
                                      </p:to>
                                    </p:set>
                                  </p:childTnLst>
                                </p:cTn>
                              </p:par>
                            </p:childTnLst>
                          </p:cTn>
                        </p:par>
                        <p:par>
                          <p:cTn fill="hold">
                            <p:stCondLst>
                              <p:cond delay="1187"/>
                            </p:stCondLst>
                            <p:childTnLst>
                              <p:par>
                                <p:cTn fill="hold" nodeType="afterEffect" presetClass="entr" presetID="1" presetSubtype="0">
                                  <p:stCondLst>
                                    <p:cond delay="100"/>
                                  </p:stCondLst>
                                  <p:childTnLst>
                                    <p:set>
                                      <p:cBhvr>
                                        <p:cTn dur="1" fill="hold">
                                          <p:stCondLst>
                                            <p:cond delay="0"/>
                                          </p:stCondLst>
                                        </p:cTn>
                                        <p:tgtEl>
                                          <p:spTgt spid="1800"/>
                                        </p:tgtEl>
                                        <p:attrNameLst>
                                          <p:attrName>style.visibility</p:attrName>
                                        </p:attrNameLst>
                                      </p:cBhvr>
                                      <p:to>
                                        <p:strVal val="visible"/>
                                      </p:to>
                                    </p:set>
                                  </p:childTnLst>
                                </p:cTn>
                              </p:par>
                            </p:childTnLst>
                          </p:cTn>
                        </p:par>
                        <p:par>
                          <p:cTn fill="hold">
                            <p:stCondLst>
                              <p:cond delay="1188"/>
                            </p:stCondLst>
                            <p:childTnLst>
                              <p:par>
                                <p:cTn fill="hold" nodeType="afterEffect" presetClass="entr" presetID="1" presetSubtype="0">
                                  <p:stCondLst>
                                    <p:cond delay="100"/>
                                  </p:stCondLst>
                                  <p:childTnLst>
                                    <p:set>
                                      <p:cBhvr>
                                        <p:cTn dur="1" fill="hold">
                                          <p:stCondLst>
                                            <p:cond delay="0"/>
                                          </p:stCondLst>
                                        </p:cTn>
                                        <p:tgtEl>
                                          <p:spTgt spid="1801"/>
                                        </p:tgtEl>
                                        <p:attrNameLst>
                                          <p:attrName>style.visibility</p:attrName>
                                        </p:attrNameLst>
                                      </p:cBhvr>
                                      <p:to>
                                        <p:strVal val="visible"/>
                                      </p:to>
                                    </p:set>
                                  </p:childTnLst>
                                </p:cTn>
                              </p:par>
                            </p:childTnLst>
                          </p:cTn>
                        </p:par>
                        <p:par>
                          <p:cTn fill="hold">
                            <p:stCondLst>
                              <p:cond delay="1189"/>
                            </p:stCondLst>
                            <p:childTnLst>
                              <p:par>
                                <p:cTn fill="hold" nodeType="afterEffect" presetClass="entr" presetID="1" presetSubtype="0">
                                  <p:stCondLst>
                                    <p:cond delay="100"/>
                                  </p:stCondLst>
                                  <p:childTnLst>
                                    <p:set>
                                      <p:cBhvr>
                                        <p:cTn dur="1" fill="hold">
                                          <p:stCondLst>
                                            <p:cond delay="0"/>
                                          </p:stCondLst>
                                        </p:cTn>
                                        <p:tgtEl>
                                          <p:spTgt spid="1802"/>
                                        </p:tgtEl>
                                        <p:attrNameLst>
                                          <p:attrName>style.visibility</p:attrName>
                                        </p:attrNameLst>
                                      </p:cBhvr>
                                      <p:to>
                                        <p:strVal val="visible"/>
                                      </p:to>
                                    </p:set>
                                  </p:childTnLst>
                                </p:cTn>
                              </p:par>
                            </p:childTnLst>
                          </p:cTn>
                        </p:par>
                        <p:par>
                          <p:cTn fill="hold">
                            <p:stCondLst>
                              <p:cond delay="1190"/>
                            </p:stCondLst>
                            <p:childTnLst>
                              <p:par>
                                <p:cTn fill="hold" nodeType="afterEffect" presetClass="entr" presetID="1" presetSubtype="0">
                                  <p:stCondLst>
                                    <p:cond delay="100"/>
                                  </p:stCondLst>
                                  <p:childTnLst>
                                    <p:set>
                                      <p:cBhvr>
                                        <p:cTn dur="1" fill="hold">
                                          <p:stCondLst>
                                            <p:cond delay="0"/>
                                          </p:stCondLst>
                                        </p:cTn>
                                        <p:tgtEl>
                                          <p:spTgt spid="1803"/>
                                        </p:tgtEl>
                                        <p:attrNameLst>
                                          <p:attrName>style.visibility</p:attrName>
                                        </p:attrNameLst>
                                      </p:cBhvr>
                                      <p:to>
                                        <p:strVal val="visible"/>
                                      </p:to>
                                    </p:set>
                                  </p:childTnLst>
                                </p:cTn>
                              </p:par>
                            </p:childTnLst>
                          </p:cTn>
                        </p:par>
                        <p:par>
                          <p:cTn fill="hold">
                            <p:stCondLst>
                              <p:cond delay="1191"/>
                            </p:stCondLst>
                            <p:childTnLst>
                              <p:par>
                                <p:cTn fill="hold" nodeType="afterEffect" presetClass="entr" presetID="1" presetSubtype="0">
                                  <p:stCondLst>
                                    <p:cond delay="100"/>
                                  </p:stCondLst>
                                  <p:childTnLst>
                                    <p:set>
                                      <p:cBhvr>
                                        <p:cTn dur="1" fill="hold">
                                          <p:stCondLst>
                                            <p:cond delay="0"/>
                                          </p:stCondLst>
                                        </p:cTn>
                                        <p:tgtEl>
                                          <p:spTgt spid="1804"/>
                                        </p:tgtEl>
                                        <p:attrNameLst>
                                          <p:attrName>style.visibility</p:attrName>
                                        </p:attrNameLst>
                                      </p:cBhvr>
                                      <p:to>
                                        <p:strVal val="visible"/>
                                      </p:to>
                                    </p:set>
                                  </p:childTnLst>
                                </p:cTn>
                              </p:par>
                            </p:childTnLst>
                          </p:cTn>
                        </p:par>
                        <p:par>
                          <p:cTn fill="hold">
                            <p:stCondLst>
                              <p:cond delay="1192"/>
                            </p:stCondLst>
                            <p:childTnLst>
                              <p:par>
                                <p:cTn fill="hold" nodeType="afterEffect" presetClass="entr" presetID="1" presetSubtype="0">
                                  <p:stCondLst>
                                    <p:cond delay="100"/>
                                  </p:stCondLst>
                                  <p:childTnLst>
                                    <p:set>
                                      <p:cBhvr>
                                        <p:cTn dur="1" fill="hold">
                                          <p:stCondLst>
                                            <p:cond delay="0"/>
                                          </p:stCondLst>
                                        </p:cTn>
                                        <p:tgtEl>
                                          <p:spTgt spid="1805"/>
                                        </p:tgtEl>
                                        <p:attrNameLst>
                                          <p:attrName>style.visibility</p:attrName>
                                        </p:attrNameLst>
                                      </p:cBhvr>
                                      <p:to>
                                        <p:strVal val="visible"/>
                                      </p:to>
                                    </p:set>
                                  </p:childTnLst>
                                </p:cTn>
                              </p:par>
                            </p:childTnLst>
                          </p:cTn>
                        </p:par>
                        <p:par>
                          <p:cTn fill="hold">
                            <p:stCondLst>
                              <p:cond delay="1193"/>
                            </p:stCondLst>
                            <p:childTnLst>
                              <p:par>
                                <p:cTn fill="hold" nodeType="afterEffect" presetClass="entr" presetID="1" presetSubtype="0">
                                  <p:stCondLst>
                                    <p:cond delay="100"/>
                                  </p:stCondLst>
                                  <p:childTnLst>
                                    <p:set>
                                      <p:cBhvr>
                                        <p:cTn dur="1" fill="hold">
                                          <p:stCondLst>
                                            <p:cond delay="0"/>
                                          </p:stCondLst>
                                        </p:cTn>
                                        <p:tgtEl>
                                          <p:spTgt spid="1806"/>
                                        </p:tgtEl>
                                        <p:attrNameLst>
                                          <p:attrName>style.visibility</p:attrName>
                                        </p:attrNameLst>
                                      </p:cBhvr>
                                      <p:to>
                                        <p:strVal val="visible"/>
                                      </p:to>
                                    </p:set>
                                  </p:childTnLst>
                                </p:cTn>
                              </p:par>
                            </p:childTnLst>
                          </p:cTn>
                        </p:par>
                        <p:par>
                          <p:cTn fill="hold">
                            <p:stCondLst>
                              <p:cond delay="1194"/>
                            </p:stCondLst>
                            <p:childTnLst>
                              <p:par>
                                <p:cTn fill="hold" nodeType="afterEffect" presetClass="entr" presetID="1" presetSubtype="0">
                                  <p:stCondLst>
                                    <p:cond delay="100"/>
                                  </p:stCondLst>
                                  <p:childTnLst>
                                    <p:set>
                                      <p:cBhvr>
                                        <p:cTn dur="1" fill="hold">
                                          <p:stCondLst>
                                            <p:cond delay="0"/>
                                          </p:stCondLst>
                                        </p:cTn>
                                        <p:tgtEl>
                                          <p:spTgt spid="1807"/>
                                        </p:tgtEl>
                                        <p:attrNameLst>
                                          <p:attrName>style.visibility</p:attrName>
                                        </p:attrNameLst>
                                      </p:cBhvr>
                                      <p:to>
                                        <p:strVal val="visible"/>
                                      </p:to>
                                    </p:set>
                                  </p:childTnLst>
                                </p:cTn>
                              </p:par>
                            </p:childTnLst>
                          </p:cTn>
                        </p:par>
                        <p:par>
                          <p:cTn fill="hold">
                            <p:stCondLst>
                              <p:cond delay="1195"/>
                            </p:stCondLst>
                            <p:childTnLst>
                              <p:par>
                                <p:cTn fill="hold" nodeType="afterEffect" presetClass="entr" presetID="1" presetSubtype="0">
                                  <p:stCondLst>
                                    <p:cond delay="100"/>
                                  </p:stCondLst>
                                  <p:childTnLst>
                                    <p:set>
                                      <p:cBhvr>
                                        <p:cTn dur="1" fill="hold">
                                          <p:stCondLst>
                                            <p:cond delay="0"/>
                                          </p:stCondLst>
                                        </p:cTn>
                                        <p:tgtEl>
                                          <p:spTgt spid="1808"/>
                                        </p:tgtEl>
                                        <p:attrNameLst>
                                          <p:attrName>style.visibility</p:attrName>
                                        </p:attrNameLst>
                                      </p:cBhvr>
                                      <p:to>
                                        <p:strVal val="visible"/>
                                      </p:to>
                                    </p:set>
                                  </p:childTnLst>
                                </p:cTn>
                              </p:par>
                            </p:childTnLst>
                          </p:cTn>
                        </p:par>
                        <p:par>
                          <p:cTn fill="hold">
                            <p:stCondLst>
                              <p:cond delay="1196"/>
                            </p:stCondLst>
                            <p:childTnLst>
                              <p:par>
                                <p:cTn fill="hold" nodeType="afterEffect" presetClass="entr" presetID="1" presetSubtype="0">
                                  <p:stCondLst>
                                    <p:cond delay="100"/>
                                  </p:stCondLst>
                                  <p:childTnLst>
                                    <p:set>
                                      <p:cBhvr>
                                        <p:cTn dur="1" fill="hold">
                                          <p:stCondLst>
                                            <p:cond delay="0"/>
                                          </p:stCondLst>
                                        </p:cTn>
                                        <p:tgtEl>
                                          <p:spTgt spid="1809"/>
                                        </p:tgtEl>
                                        <p:attrNameLst>
                                          <p:attrName>style.visibility</p:attrName>
                                        </p:attrNameLst>
                                      </p:cBhvr>
                                      <p:to>
                                        <p:strVal val="visible"/>
                                      </p:to>
                                    </p:set>
                                  </p:childTnLst>
                                </p:cTn>
                              </p:par>
                            </p:childTnLst>
                          </p:cTn>
                        </p:par>
                        <p:par>
                          <p:cTn fill="hold">
                            <p:stCondLst>
                              <p:cond delay="1197"/>
                            </p:stCondLst>
                            <p:childTnLst>
                              <p:par>
                                <p:cTn fill="hold" nodeType="afterEffect" presetClass="entr" presetID="1" presetSubtype="0">
                                  <p:stCondLst>
                                    <p:cond delay="100"/>
                                  </p:stCondLst>
                                  <p:childTnLst>
                                    <p:set>
                                      <p:cBhvr>
                                        <p:cTn dur="1" fill="hold">
                                          <p:stCondLst>
                                            <p:cond delay="0"/>
                                          </p:stCondLst>
                                        </p:cTn>
                                        <p:tgtEl>
                                          <p:spTgt spid="1810"/>
                                        </p:tgtEl>
                                        <p:attrNameLst>
                                          <p:attrName>style.visibility</p:attrName>
                                        </p:attrNameLst>
                                      </p:cBhvr>
                                      <p:to>
                                        <p:strVal val="visible"/>
                                      </p:to>
                                    </p:set>
                                  </p:childTnLst>
                                </p:cTn>
                              </p:par>
                            </p:childTnLst>
                          </p:cTn>
                        </p:par>
                        <p:par>
                          <p:cTn fill="hold">
                            <p:stCondLst>
                              <p:cond delay="1198"/>
                            </p:stCondLst>
                            <p:childTnLst>
                              <p:par>
                                <p:cTn fill="hold" nodeType="afterEffect" presetClass="entr" presetID="1" presetSubtype="0">
                                  <p:stCondLst>
                                    <p:cond delay="100"/>
                                  </p:stCondLst>
                                  <p:childTnLst>
                                    <p:set>
                                      <p:cBhvr>
                                        <p:cTn dur="1" fill="hold">
                                          <p:stCondLst>
                                            <p:cond delay="0"/>
                                          </p:stCondLst>
                                        </p:cTn>
                                        <p:tgtEl>
                                          <p:spTgt spid="1811"/>
                                        </p:tgtEl>
                                        <p:attrNameLst>
                                          <p:attrName>style.visibility</p:attrName>
                                        </p:attrNameLst>
                                      </p:cBhvr>
                                      <p:to>
                                        <p:strVal val="visible"/>
                                      </p:to>
                                    </p:set>
                                  </p:childTnLst>
                                </p:cTn>
                              </p:par>
                            </p:childTnLst>
                          </p:cTn>
                        </p:par>
                        <p:par>
                          <p:cTn fill="hold">
                            <p:stCondLst>
                              <p:cond delay="1199"/>
                            </p:stCondLst>
                            <p:childTnLst>
                              <p:par>
                                <p:cTn fill="hold" nodeType="afterEffect" presetClass="entr" presetID="1" presetSubtype="0">
                                  <p:stCondLst>
                                    <p:cond delay="100"/>
                                  </p:stCondLst>
                                  <p:childTnLst>
                                    <p:set>
                                      <p:cBhvr>
                                        <p:cTn dur="1" fill="hold">
                                          <p:stCondLst>
                                            <p:cond delay="0"/>
                                          </p:stCondLst>
                                        </p:cTn>
                                        <p:tgtEl>
                                          <p:spTgt spid="1812"/>
                                        </p:tgtEl>
                                        <p:attrNameLst>
                                          <p:attrName>style.visibility</p:attrName>
                                        </p:attrNameLst>
                                      </p:cBhvr>
                                      <p:to>
                                        <p:strVal val="visible"/>
                                      </p:to>
                                    </p:set>
                                  </p:childTnLst>
                                </p:cTn>
                              </p:par>
                            </p:childTnLst>
                          </p:cTn>
                        </p:par>
                        <p:par>
                          <p:cTn fill="hold">
                            <p:stCondLst>
                              <p:cond delay="1200"/>
                            </p:stCondLst>
                            <p:childTnLst>
                              <p:par>
                                <p:cTn fill="hold" nodeType="afterEffect" presetClass="entr" presetID="1" presetSubtype="0">
                                  <p:stCondLst>
                                    <p:cond delay="100"/>
                                  </p:stCondLst>
                                  <p:childTnLst>
                                    <p:set>
                                      <p:cBhvr>
                                        <p:cTn dur="1" fill="hold">
                                          <p:stCondLst>
                                            <p:cond delay="0"/>
                                          </p:stCondLst>
                                        </p:cTn>
                                        <p:tgtEl>
                                          <p:spTgt spid="1813"/>
                                        </p:tgtEl>
                                        <p:attrNameLst>
                                          <p:attrName>style.visibility</p:attrName>
                                        </p:attrNameLst>
                                      </p:cBhvr>
                                      <p:to>
                                        <p:strVal val="visible"/>
                                      </p:to>
                                    </p:set>
                                  </p:childTnLst>
                                </p:cTn>
                              </p:par>
                            </p:childTnLst>
                          </p:cTn>
                        </p:par>
                        <p:par>
                          <p:cTn fill="hold">
                            <p:stCondLst>
                              <p:cond delay="1201"/>
                            </p:stCondLst>
                            <p:childTnLst>
                              <p:par>
                                <p:cTn fill="hold" nodeType="afterEffect" presetClass="entr" presetID="1" presetSubtype="0">
                                  <p:stCondLst>
                                    <p:cond delay="100"/>
                                  </p:stCondLst>
                                  <p:childTnLst>
                                    <p:set>
                                      <p:cBhvr>
                                        <p:cTn dur="1" fill="hold">
                                          <p:stCondLst>
                                            <p:cond delay="0"/>
                                          </p:stCondLst>
                                        </p:cTn>
                                        <p:tgtEl>
                                          <p:spTgt spid="1814"/>
                                        </p:tgtEl>
                                        <p:attrNameLst>
                                          <p:attrName>style.visibility</p:attrName>
                                        </p:attrNameLst>
                                      </p:cBhvr>
                                      <p:to>
                                        <p:strVal val="visible"/>
                                      </p:to>
                                    </p:set>
                                  </p:childTnLst>
                                </p:cTn>
                              </p:par>
                            </p:childTnLst>
                          </p:cTn>
                        </p:par>
                        <p:par>
                          <p:cTn fill="hold">
                            <p:stCondLst>
                              <p:cond delay="1202"/>
                            </p:stCondLst>
                            <p:childTnLst>
                              <p:par>
                                <p:cTn fill="hold" nodeType="afterEffect" presetClass="entr" presetID="1" presetSubtype="0">
                                  <p:stCondLst>
                                    <p:cond delay="100"/>
                                  </p:stCondLst>
                                  <p:childTnLst>
                                    <p:set>
                                      <p:cBhvr>
                                        <p:cTn dur="1" fill="hold">
                                          <p:stCondLst>
                                            <p:cond delay="0"/>
                                          </p:stCondLst>
                                        </p:cTn>
                                        <p:tgtEl>
                                          <p:spTgt spid="1815"/>
                                        </p:tgtEl>
                                        <p:attrNameLst>
                                          <p:attrName>style.visibility</p:attrName>
                                        </p:attrNameLst>
                                      </p:cBhvr>
                                      <p:to>
                                        <p:strVal val="visible"/>
                                      </p:to>
                                    </p:set>
                                  </p:childTnLst>
                                </p:cTn>
                              </p:par>
                            </p:childTnLst>
                          </p:cTn>
                        </p:par>
                        <p:par>
                          <p:cTn fill="hold">
                            <p:stCondLst>
                              <p:cond delay="1203"/>
                            </p:stCondLst>
                            <p:childTnLst>
                              <p:par>
                                <p:cTn fill="hold" nodeType="afterEffect" presetClass="entr" presetID="1" presetSubtype="0">
                                  <p:stCondLst>
                                    <p:cond delay="100"/>
                                  </p:stCondLst>
                                  <p:childTnLst>
                                    <p:set>
                                      <p:cBhvr>
                                        <p:cTn dur="1" fill="hold">
                                          <p:stCondLst>
                                            <p:cond delay="0"/>
                                          </p:stCondLst>
                                        </p:cTn>
                                        <p:tgtEl>
                                          <p:spTgt spid="1816"/>
                                        </p:tgtEl>
                                        <p:attrNameLst>
                                          <p:attrName>style.visibility</p:attrName>
                                        </p:attrNameLst>
                                      </p:cBhvr>
                                      <p:to>
                                        <p:strVal val="visible"/>
                                      </p:to>
                                    </p:set>
                                  </p:childTnLst>
                                </p:cTn>
                              </p:par>
                            </p:childTnLst>
                          </p:cTn>
                        </p:par>
                        <p:par>
                          <p:cTn fill="hold">
                            <p:stCondLst>
                              <p:cond delay="1204"/>
                            </p:stCondLst>
                            <p:childTnLst>
                              <p:par>
                                <p:cTn fill="hold" nodeType="afterEffect" presetClass="entr" presetID="1" presetSubtype="0">
                                  <p:stCondLst>
                                    <p:cond delay="100"/>
                                  </p:stCondLst>
                                  <p:childTnLst>
                                    <p:set>
                                      <p:cBhvr>
                                        <p:cTn dur="1" fill="hold">
                                          <p:stCondLst>
                                            <p:cond delay="0"/>
                                          </p:stCondLst>
                                        </p:cTn>
                                        <p:tgtEl>
                                          <p:spTgt spid="1817"/>
                                        </p:tgtEl>
                                        <p:attrNameLst>
                                          <p:attrName>style.visibility</p:attrName>
                                        </p:attrNameLst>
                                      </p:cBhvr>
                                      <p:to>
                                        <p:strVal val="visible"/>
                                      </p:to>
                                    </p:set>
                                  </p:childTnLst>
                                </p:cTn>
                              </p:par>
                            </p:childTnLst>
                          </p:cTn>
                        </p:par>
                        <p:par>
                          <p:cTn fill="hold">
                            <p:stCondLst>
                              <p:cond delay="1205"/>
                            </p:stCondLst>
                            <p:childTnLst>
                              <p:par>
                                <p:cTn fill="hold" nodeType="afterEffect" presetClass="entr" presetID="1" presetSubtype="0">
                                  <p:stCondLst>
                                    <p:cond delay="100"/>
                                  </p:stCondLst>
                                  <p:childTnLst>
                                    <p:set>
                                      <p:cBhvr>
                                        <p:cTn dur="1" fill="hold">
                                          <p:stCondLst>
                                            <p:cond delay="0"/>
                                          </p:stCondLst>
                                        </p:cTn>
                                        <p:tgtEl>
                                          <p:spTgt spid="1818"/>
                                        </p:tgtEl>
                                        <p:attrNameLst>
                                          <p:attrName>style.visibility</p:attrName>
                                        </p:attrNameLst>
                                      </p:cBhvr>
                                      <p:to>
                                        <p:strVal val="visible"/>
                                      </p:to>
                                    </p:set>
                                  </p:childTnLst>
                                </p:cTn>
                              </p:par>
                            </p:childTnLst>
                          </p:cTn>
                        </p:par>
                        <p:par>
                          <p:cTn fill="hold">
                            <p:stCondLst>
                              <p:cond delay="1206"/>
                            </p:stCondLst>
                            <p:childTnLst>
                              <p:par>
                                <p:cTn fill="hold" nodeType="afterEffect" presetClass="entr" presetID="1" presetSubtype="0">
                                  <p:stCondLst>
                                    <p:cond delay="100"/>
                                  </p:stCondLst>
                                  <p:childTnLst>
                                    <p:set>
                                      <p:cBhvr>
                                        <p:cTn dur="1" fill="hold">
                                          <p:stCondLst>
                                            <p:cond delay="0"/>
                                          </p:stCondLst>
                                        </p:cTn>
                                        <p:tgtEl>
                                          <p:spTgt spid="1819"/>
                                        </p:tgtEl>
                                        <p:attrNameLst>
                                          <p:attrName>style.visibility</p:attrName>
                                        </p:attrNameLst>
                                      </p:cBhvr>
                                      <p:to>
                                        <p:strVal val="visible"/>
                                      </p:to>
                                    </p:set>
                                  </p:childTnLst>
                                </p:cTn>
                              </p:par>
                            </p:childTnLst>
                          </p:cTn>
                        </p:par>
                        <p:par>
                          <p:cTn fill="hold">
                            <p:stCondLst>
                              <p:cond delay="1207"/>
                            </p:stCondLst>
                            <p:childTnLst>
                              <p:par>
                                <p:cTn fill="hold" nodeType="afterEffect" presetClass="entr" presetID="1" presetSubtype="0">
                                  <p:stCondLst>
                                    <p:cond delay="100"/>
                                  </p:stCondLst>
                                  <p:childTnLst>
                                    <p:set>
                                      <p:cBhvr>
                                        <p:cTn dur="1" fill="hold">
                                          <p:stCondLst>
                                            <p:cond delay="0"/>
                                          </p:stCondLst>
                                        </p:cTn>
                                        <p:tgtEl>
                                          <p:spTgt spid="1820"/>
                                        </p:tgtEl>
                                        <p:attrNameLst>
                                          <p:attrName>style.visibility</p:attrName>
                                        </p:attrNameLst>
                                      </p:cBhvr>
                                      <p:to>
                                        <p:strVal val="visible"/>
                                      </p:to>
                                    </p:set>
                                  </p:childTnLst>
                                </p:cTn>
                              </p:par>
                            </p:childTnLst>
                          </p:cTn>
                        </p:par>
                        <p:par>
                          <p:cTn fill="hold">
                            <p:stCondLst>
                              <p:cond delay="1208"/>
                            </p:stCondLst>
                            <p:childTnLst>
                              <p:par>
                                <p:cTn fill="hold" nodeType="afterEffect" presetClass="entr" presetID="1" presetSubtype="0">
                                  <p:stCondLst>
                                    <p:cond delay="100"/>
                                  </p:stCondLst>
                                  <p:childTnLst>
                                    <p:set>
                                      <p:cBhvr>
                                        <p:cTn dur="1" fill="hold">
                                          <p:stCondLst>
                                            <p:cond delay="0"/>
                                          </p:stCondLst>
                                        </p:cTn>
                                        <p:tgtEl>
                                          <p:spTgt spid="1821"/>
                                        </p:tgtEl>
                                        <p:attrNameLst>
                                          <p:attrName>style.visibility</p:attrName>
                                        </p:attrNameLst>
                                      </p:cBhvr>
                                      <p:to>
                                        <p:strVal val="visible"/>
                                      </p:to>
                                    </p:set>
                                  </p:childTnLst>
                                </p:cTn>
                              </p:par>
                            </p:childTnLst>
                          </p:cTn>
                        </p:par>
                        <p:par>
                          <p:cTn fill="hold">
                            <p:stCondLst>
                              <p:cond delay="1209"/>
                            </p:stCondLst>
                            <p:childTnLst>
                              <p:par>
                                <p:cTn fill="hold" nodeType="afterEffect" presetClass="entr" presetID="1" presetSubtype="0">
                                  <p:stCondLst>
                                    <p:cond delay="100"/>
                                  </p:stCondLst>
                                  <p:childTnLst>
                                    <p:set>
                                      <p:cBhvr>
                                        <p:cTn dur="1" fill="hold">
                                          <p:stCondLst>
                                            <p:cond delay="0"/>
                                          </p:stCondLst>
                                        </p:cTn>
                                        <p:tgtEl>
                                          <p:spTgt spid="1822"/>
                                        </p:tgtEl>
                                        <p:attrNameLst>
                                          <p:attrName>style.visibility</p:attrName>
                                        </p:attrNameLst>
                                      </p:cBhvr>
                                      <p:to>
                                        <p:strVal val="visible"/>
                                      </p:to>
                                    </p:set>
                                  </p:childTnLst>
                                </p:cTn>
                              </p:par>
                            </p:childTnLst>
                          </p:cTn>
                        </p:par>
                        <p:par>
                          <p:cTn fill="hold">
                            <p:stCondLst>
                              <p:cond delay="1210"/>
                            </p:stCondLst>
                            <p:childTnLst>
                              <p:par>
                                <p:cTn fill="hold" nodeType="afterEffect" presetClass="entr" presetID="1" presetSubtype="0">
                                  <p:stCondLst>
                                    <p:cond delay="100"/>
                                  </p:stCondLst>
                                  <p:childTnLst>
                                    <p:set>
                                      <p:cBhvr>
                                        <p:cTn dur="1" fill="hold">
                                          <p:stCondLst>
                                            <p:cond delay="0"/>
                                          </p:stCondLst>
                                        </p:cTn>
                                        <p:tgtEl>
                                          <p:spTgt spid="1823"/>
                                        </p:tgtEl>
                                        <p:attrNameLst>
                                          <p:attrName>style.visibility</p:attrName>
                                        </p:attrNameLst>
                                      </p:cBhvr>
                                      <p:to>
                                        <p:strVal val="visible"/>
                                      </p:to>
                                    </p:set>
                                  </p:childTnLst>
                                </p:cTn>
                              </p:par>
                            </p:childTnLst>
                          </p:cTn>
                        </p:par>
                        <p:par>
                          <p:cTn fill="hold">
                            <p:stCondLst>
                              <p:cond delay="1211"/>
                            </p:stCondLst>
                            <p:childTnLst>
                              <p:par>
                                <p:cTn fill="hold" nodeType="afterEffect" presetClass="entr" presetID="1" presetSubtype="0">
                                  <p:stCondLst>
                                    <p:cond delay="100"/>
                                  </p:stCondLst>
                                  <p:childTnLst>
                                    <p:set>
                                      <p:cBhvr>
                                        <p:cTn dur="1" fill="hold">
                                          <p:stCondLst>
                                            <p:cond delay="0"/>
                                          </p:stCondLst>
                                        </p:cTn>
                                        <p:tgtEl>
                                          <p:spTgt spid="1824"/>
                                        </p:tgtEl>
                                        <p:attrNameLst>
                                          <p:attrName>style.visibility</p:attrName>
                                        </p:attrNameLst>
                                      </p:cBhvr>
                                      <p:to>
                                        <p:strVal val="visible"/>
                                      </p:to>
                                    </p:set>
                                  </p:childTnLst>
                                </p:cTn>
                              </p:par>
                            </p:childTnLst>
                          </p:cTn>
                        </p:par>
                        <p:par>
                          <p:cTn fill="hold">
                            <p:stCondLst>
                              <p:cond delay="1212"/>
                            </p:stCondLst>
                            <p:childTnLst>
                              <p:par>
                                <p:cTn fill="hold" nodeType="afterEffect" presetClass="entr" presetID="1" presetSubtype="0">
                                  <p:stCondLst>
                                    <p:cond delay="100"/>
                                  </p:stCondLst>
                                  <p:childTnLst>
                                    <p:set>
                                      <p:cBhvr>
                                        <p:cTn dur="1" fill="hold">
                                          <p:stCondLst>
                                            <p:cond delay="0"/>
                                          </p:stCondLst>
                                        </p:cTn>
                                        <p:tgtEl>
                                          <p:spTgt spid="1825"/>
                                        </p:tgtEl>
                                        <p:attrNameLst>
                                          <p:attrName>style.visibility</p:attrName>
                                        </p:attrNameLst>
                                      </p:cBhvr>
                                      <p:to>
                                        <p:strVal val="visible"/>
                                      </p:to>
                                    </p:set>
                                  </p:childTnLst>
                                </p:cTn>
                              </p:par>
                            </p:childTnLst>
                          </p:cTn>
                        </p:par>
                        <p:par>
                          <p:cTn fill="hold">
                            <p:stCondLst>
                              <p:cond delay="1213"/>
                            </p:stCondLst>
                            <p:childTnLst>
                              <p:par>
                                <p:cTn fill="hold" nodeType="afterEffect" presetClass="entr" presetID="1" presetSubtype="0">
                                  <p:stCondLst>
                                    <p:cond delay="100"/>
                                  </p:stCondLst>
                                  <p:childTnLst>
                                    <p:set>
                                      <p:cBhvr>
                                        <p:cTn dur="1" fill="hold">
                                          <p:stCondLst>
                                            <p:cond delay="0"/>
                                          </p:stCondLst>
                                        </p:cTn>
                                        <p:tgtEl>
                                          <p:spTgt spid="1826"/>
                                        </p:tgtEl>
                                        <p:attrNameLst>
                                          <p:attrName>style.visibility</p:attrName>
                                        </p:attrNameLst>
                                      </p:cBhvr>
                                      <p:to>
                                        <p:strVal val="visible"/>
                                      </p:to>
                                    </p:set>
                                  </p:childTnLst>
                                </p:cTn>
                              </p:par>
                            </p:childTnLst>
                          </p:cTn>
                        </p:par>
                        <p:par>
                          <p:cTn fill="hold">
                            <p:stCondLst>
                              <p:cond delay="1214"/>
                            </p:stCondLst>
                            <p:childTnLst>
                              <p:par>
                                <p:cTn fill="hold" nodeType="afterEffect" presetClass="entr" presetID="1" presetSubtype="0">
                                  <p:stCondLst>
                                    <p:cond delay="100"/>
                                  </p:stCondLst>
                                  <p:childTnLst>
                                    <p:set>
                                      <p:cBhvr>
                                        <p:cTn dur="1" fill="hold">
                                          <p:stCondLst>
                                            <p:cond delay="0"/>
                                          </p:stCondLst>
                                        </p:cTn>
                                        <p:tgtEl>
                                          <p:spTgt spid="1827"/>
                                        </p:tgtEl>
                                        <p:attrNameLst>
                                          <p:attrName>style.visibility</p:attrName>
                                        </p:attrNameLst>
                                      </p:cBhvr>
                                      <p:to>
                                        <p:strVal val="visible"/>
                                      </p:to>
                                    </p:set>
                                  </p:childTnLst>
                                </p:cTn>
                              </p:par>
                            </p:childTnLst>
                          </p:cTn>
                        </p:par>
                        <p:par>
                          <p:cTn fill="hold">
                            <p:stCondLst>
                              <p:cond delay="1215"/>
                            </p:stCondLst>
                            <p:childTnLst>
                              <p:par>
                                <p:cTn fill="hold" nodeType="afterEffect" presetClass="entr" presetID="1" presetSubtype="0">
                                  <p:stCondLst>
                                    <p:cond delay="100"/>
                                  </p:stCondLst>
                                  <p:childTnLst>
                                    <p:set>
                                      <p:cBhvr>
                                        <p:cTn dur="1" fill="hold">
                                          <p:stCondLst>
                                            <p:cond delay="0"/>
                                          </p:stCondLst>
                                        </p:cTn>
                                        <p:tgtEl>
                                          <p:spTgt spid="1828"/>
                                        </p:tgtEl>
                                        <p:attrNameLst>
                                          <p:attrName>style.visibility</p:attrName>
                                        </p:attrNameLst>
                                      </p:cBhvr>
                                      <p:to>
                                        <p:strVal val="visible"/>
                                      </p:to>
                                    </p:set>
                                  </p:childTnLst>
                                </p:cTn>
                              </p:par>
                            </p:childTnLst>
                          </p:cTn>
                        </p:par>
                        <p:par>
                          <p:cTn fill="hold">
                            <p:stCondLst>
                              <p:cond delay="1216"/>
                            </p:stCondLst>
                            <p:childTnLst>
                              <p:par>
                                <p:cTn fill="hold" nodeType="afterEffect" presetClass="entr" presetID="1" presetSubtype="0">
                                  <p:stCondLst>
                                    <p:cond delay="100"/>
                                  </p:stCondLst>
                                  <p:childTnLst>
                                    <p:set>
                                      <p:cBhvr>
                                        <p:cTn dur="1" fill="hold">
                                          <p:stCondLst>
                                            <p:cond delay="0"/>
                                          </p:stCondLst>
                                        </p:cTn>
                                        <p:tgtEl>
                                          <p:spTgt spid="1829"/>
                                        </p:tgtEl>
                                        <p:attrNameLst>
                                          <p:attrName>style.visibility</p:attrName>
                                        </p:attrNameLst>
                                      </p:cBhvr>
                                      <p:to>
                                        <p:strVal val="visible"/>
                                      </p:to>
                                    </p:set>
                                  </p:childTnLst>
                                </p:cTn>
                              </p:par>
                            </p:childTnLst>
                          </p:cTn>
                        </p:par>
                        <p:par>
                          <p:cTn fill="hold">
                            <p:stCondLst>
                              <p:cond delay="1217"/>
                            </p:stCondLst>
                            <p:childTnLst>
                              <p:par>
                                <p:cTn fill="hold" nodeType="afterEffect" presetClass="entr" presetID="1" presetSubtype="0">
                                  <p:stCondLst>
                                    <p:cond delay="100"/>
                                  </p:stCondLst>
                                  <p:childTnLst>
                                    <p:set>
                                      <p:cBhvr>
                                        <p:cTn dur="1" fill="hold">
                                          <p:stCondLst>
                                            <p:cond delay="0"/>
                                          </p:stCondLst>
                                        </p:cTn>
                                        <p:tgtEl>
                                          <p:spTgt spid="1830"/>
                                        </p:tgtEl>
                                        <p:attrNameLst>
                                          <p:attrName>style.visibility</p:attrName>
                                        </p:attrNameLst>
                                      </p:cBhvr>
                                      <p:to>
                                        <p:strVal val="visible"/>
                                      </p:to>
                                    </p:set>
                                  </p:childTnLst>
                                </p:cTn>
                              </p:par>
                            </p:childTnLst>
                          </p:cTn>
                        </p:par>
                        <p:par>
                          <p:cTn fill="hold">
                            <p:stCondLst>
                              <p:cond delay="1218"/>
                            </p:stCondLst>
                            <p:childTnLst>
                              <p:par>
                                <p:cTn fill="hold" nodeType="afterEffect" presetClass="entr" presetID="1" presetSubtype="0">
                                  <p:stCondLst>
                                    <p:cond delay="100"/>
                                  </p:stCondLst>
                                  <p:childTnLst>
                                    <p:set>
                                      <p:cBhvr>
                                        <p:cTn dur="1" fill="hold">
                                          <p:stCondLst>
                                            <p:cond delay="0"/>
                                          </p:stCondLst>
                                        </p:cTn>
                                        <p:tgtEl>
                                          <p:spTgt spid="1831"/>
                                        </p:tgtEl>
                                        <p:attrNameLst>
                                          <p:attrName>style.visibility</p:attrName>
                                        </p:attrNameLst>
                                      </p:cBhvr>
                                      <p:to>
                                        <p:strVal val="visible"/>
                                      </p:to>
                                    </p:set>
                                  </p:childTnLst>
                                </p:cTn>
                              </p:par>
                            </p:childTnLst>
                          </p:cTn>
                        </p:par>
                        <p:par>
                          <p:cTn fill="hold">
                            <p:stCondLst>
                              <p:cond delay="1219"/>
                            </p:stCondLst>
                            <p:childTnLst>
                              <p:par>
                                <p:cTn fill="hold" nodeType="afterEffect" presetClass="entr" presetID="1" presetSubtype="0">
                                  <p:stCondLst>
                                    <p:cond delay="100"/>
                                  </p:stCondLst>
                                  <p:childTnLst>
                                    <p:set>
                                      <p:cBhvr>
                                        <p:cTn dur="1" fill="hold">
                                          <p:stCondLst>
                                            <p:cond delay="0"/>
                                          </p:stCondLst>
                                        </p:cTn>
                                        <p:tgtEl>
                                          <p:spTgt spid="1832"/>
                                        </p:tgtEl>
                                        <p:attrNameLst>
                                          <p:attrName>style.visibility</p:attrName>
                                        </p:attrNameLst>
                                      </p:cBhvr>
                                      <p:to>
                                        <p:strVal val="visible"/>
                                      </p:to>
                                    </p:set>
                                  </p:childTnLst>
                                </p:cTn>
                              </p:par>
                            </p:childTnLst>
                          </p:cTn>
                        </p:par>
                        <p:par>
                          <p:cTn fill="hold">
                            <p:stCondLst>
                              <p:cond delay="1220"/>
                            </p:stCondLst>
                            <p:childTnLst>
                              <p:par>
                                <p:cTn fill="hold" nodeType="afterEffect" presetClass="entr" presetID="1" presetSubtype="0">
                                  <p:stCondLst>
                                    <p:cond delay="100"/>
                                  </p:stCondLst>
                                  <p:childTnLst>
                                    <p:set>
                                      <p:cBhvr>
                                        <p:cTn dur="1" fill="hold">
                                          <p:stCondLst>
                                            <p:cond delay="0"/>
                                          </p:stCondLst>
                                        </p:cTn>
                                        <p:tgtEl>
                                          <p:spTgt spid="1833"/>
                                        </p:tgtEl>
                                        <p:attrNameLst>
                                          <p:attrName>style.visibility</p:attrName>
                                        </p:attrNameLst>
                                      </p:cBhvr>
                                      <p:to>
                                        <p:strVal val="visible"/>
                                      </p:to>
                                    </p:set>
                                  </p:childTnLst>
                                </p:cTn>
                              </p:par>
                            </p:childTnLst>
                          </p:cTn>
                        </p:par>
                        <p:par>
                          <p:cTn fill="hold">
                            <p:stCondLst>
                              <p:cond delay="1221"/>
                            </p:stCondLst>
                            <p:childTnLst>
                              <p:par>
                                <p:cTn fill="hold" nodeType="afterEffect" presetClass="entr" presetID="1" presetSubtype="0">
                                  <p:stCondLst>
                                    <p:cond delay="100"/>
                                  </p:stCondLst>
                                  <p:childTnLst>
                                    <p:set>
                                      <p:cBhvr>
                                        <p:cTn dur="1" fill="hold">
                                          <p:stCondLst>
                                            <p:cond delay="0"/>
                                          </p:stCondLst>
                                        </p:cTn>
                                        <p:tgtEl>
                                          <p:spTgt spid="1834"/>
                                        </p:tgtEl>
                                        <p:attrNameLst>
                                          <p:attrName>style.visibility</p:attrName>
                                        </p:attrNameLst>
                                      </p:cBhvr>
                                      <p:to>
                                        <p:strVal val="visible"/>
                                      </p:to>
                                    </p:set>
                                  </p:childTnLst>
                                </p:cTn>
                              </p:par>
                            </p:childTnLst>
                          </p:cTn>
                        </p:par>
                        <p:par>
                          <p:cTn fill="hold">
                            <p:stCondLst>
                              <p:cond delay="1222"/>
                            </p:stCondLst>
                            <p:childTnLst>
                              <p:par>
                                <p:cTn fill="hold" nodeType="afterEffect" presetClass="entr" presetID="1" presetSubtype="0">
                                  <p:stCondLst>
                                    <p:cond delay="100"/>
                                  </p:stCondLst>
                                  <p:childTnLst>
                                    <p:set>
                                      <p:cBhvr>
                                        <p:cTn dur="1" fill="hold">
                                          <p:stCondLst>
                                            <p:cond delay="0"/>
                                          </p:stCondLst>
                                        </p:cTn>
                                        <p:tgtEl>
                                          <p:spTgt spid="1835"/>
                                        </p:tgtEl>
                                        <p:attrNameLst>
                                          <p:attrName>style.visibility</p:attrName>
                                        </p:attrNameLst>
                                      </p:cBhvr>
                                      <p:to>
                                        <p:strVal val="visible"/>
                                      </p:to>
                                    </p:set>
                                  </p:childTnLst>
                                </p:cTn>
                              </p:par>
                            </p:childTnLst>
                          </p:cTn>
                        </p:par>
                        <p:par>
                          <p:cTn fill="hold">
                            <p:stCondLst>
                              <p:cond delay="1223"/>
                            </p:stCondLst>
                            <p:childTnLst>
                              <p:par>
                                <p:cTn fill="hold" nodeType="afterEffect" presetClass="entr" presetID="1" presetSubtype="0">
                                  <p:stCondLst>
                                    <p:cond delay="100"/>
                                  </p:stCondLst>
                                  <p:childTnLst>
                                    <p:set>
                                      <p:cBhvr>
                                        <p:cTn dur="1" fill="hold">
                                          <p:stCondLst>
                                            <p:cond delay="0"/>
                                          </p:stCondLst>
                                        </p:cTn>
                                        <p:tgtEl>
                                          <p:spTgt spid="1836"/>
                                        </p:tgtEl>
                                        <p:attrNameLst>
                                          <p:attrName>style.visibility</p:attrName>
                                        </p:attrNameLst>
                                      </p:cBhvr>
                                      <p:to>
                                        <p:strVal val="visible"/>
                                      </p:to>
                                    </p:set>
                                  </p:childTnLst>
                                </p:cTn>
                              </p:par>
                            </p:childTnLst>
                          </p:cTn>
                        </p:par>
                        <p:par>
                          <p:cTn fill="hold">
                            <p:stCondLst>
                              <p:cond delay="1224"/>
                            </p:stCondLst>
                            <p:childTnLst>
                              <p:par>
                                <p:cTn fill="hold" nodeType="afterEffect" presetClass="entr" presetID="1" presetSubtype="0">
                                  <p:stCondLst>
                                    <p:cond delay="100"/>
                                  </p:stCondLst>
                                  <p:childTnLst>
                                    <p:set>
                                      <p:cBhvr>
                                        <p:cTn dur="1" fill="hold">
                                          <p:stCondLst>
                                            <p:cond delay="0"/>
                                          </p:stCondLst>
                                        </p:cTn>
                                        <p:tgtEl>
                                          <p:spTgt spid="1837"/>
                                        </p:tgtEl>
                                        <p:attrNameLst>
                                          <p:attrName>style.visibility</p:attrName>
                                        </p:attrNameLst>
                                      </p:cBhvr>
                                      <p:to>
                                        <p:strVal val="visible"/>
                                      </p:to>
                                    </p:set>
                                  </p:childTnLst>
                                </p:cTn>
                              </p:par>
                            </p:childTnLst>
                          </p:cTn>
                        </p:par>
                        <p:par>
                          <p:cTn fill="hold">
                            <p:stCondLst>
                              <p:cond delay="1225"/>
                            </p:stCondLst>
                            <p:childTnLst>
                              <p:par>
                                <p:cTn fill="hold" nodeType="afterEffect" presetClass="entr" presetID="1" presetSubtype="0">
                                  <p:stCondLst>
                                    <p:cond delay="100"/>
                                  </p:stCondLst>
                                  <p:childTnLst>
                                    <p:set>
                                      <p:cBhvr>
                                        <p:cTn dur="1" fill="hold">
                                          <p:stCondLst>
                                            <p:cond delay="0"/>
                                          </p:stCondLst>
                                        </p:cTn>
                                        <p:tgtEl>
                                          <p:spTgt spid="1838"/>
                                        </p:tgtEl>
                                        <p:attrNameLst>
                                          <p:attrName>style.visibility</p:attrName>
                                        </p:attrNameLst>
                                      </p:cBhvr>
                                      <p:to>
                                        <p:strVal val="visible"/>
                                      </p:to>
                                    </p:set>
                                  </p:childTnLst>
                                </p:cTn>
                              </p:par>
                            </p:childTnLst>
                          </p:cTn>
                        </p:par>
                        <p:par>
                          <p:cTn fill="hold">
                            <p:stCondLst>
                              <p:cond delay="1226"/>
                            </p:stCondLst>
                            <p:childTnLst>
                              <p:par>
                                <p:cTn fill="hold" nodeType="afterEffect" presetClass="entr" presetID="1" presetSubtype="0">
                                  <p:stCondLst>
                                    <p:cond delay="100"/>
                                  </p:stCondLst>
                                  <p:childTnLst>
                                    <p:set>
                                      <p:cBhvr>
                                        <p:cTn dur="1" fill="hold">
                                          <p:stCondLst>
                                            <p:cond delay="0"/>
                                          </p:stCondLst>
                                        </p:cTn>
                                        <p:tgtEl>
                                          <p:spTgt spid="1839"/>
                                        </p:tgtEl>
                                        <p:attrNameLst>
                                          <p:attrName>style.visibility</p:attrName>
                                        </p:attrNameLst>
                                      </p:cBhvr>
                                      <p:to>
                                        <p:strVal val="visible"/>
                                      </p:to>
                                    </p:set>
                                  </p:childTnLst>
                                </p:cTn>
                              </p:par>
                            </p:childTnLst>
                          </p:cTn>
                        </p:par>
                        <p:par>
                          <p:cTn fill="hold">
                            <p:stCondLst>
                              <p:cond delay="1227"/>
                            </p:stCondLst>
                            <p:childTnLst>
                              <p:par>
                                <p:cTn fill="hold" nodeType="afterEffect" presetClass="entr" presetID="1" presetSubtype="0">
                                  <p:stCondLst>
                                    <p:cond delay="100"/>
                                  </p:stCondLst>
                                  <p:childTnLst>
                                    <p:set>
                                      <p:cBhvr>
                                        <p:cTn dur="1" fill="hold">
                                          <p:stCondLst>
                                            <p:cond delay="0"/>
                                          </p:stCondLst>
                                        </p:cTn>
                                        <p:tgtEl>
                                          <p:spTgt spid="1840"/>
                                        </p:tgtEl>
                                        <p:attrNameLst>
                                          <p:attrName>style.visibility</p:attrName>
                                        </p:attrNameLst>
                                      </p:cBhvr>
                                      <p:to>
                                        <p:strVal val="visible"/>
                                      </p:to>
                                    </p:set>
                                  </p:childTnLst>
                                </p:cTn>
                              </p:par>
                            </p:childTnLst>
                          </p:cTn>
                        </p:par>
                        <p:par>
                          <p:cTn fill="hold">
                            <p:stCondLst>
                              <p:cond delay="1228"/>
                            </p:stCondLst>
                            <p:childTnLst>
                              <p:par>
                                <p:cTn fill="hold" nodeType="afterEffect" presetClass="entr" presetID="1" presetSubtype="0">
                                  <p:stCondLst>
                                    <p:cond delay="100"/>
                                  </p:stCondLst>
                                  <p:childTnLst>
                                    <p:set>
                                      <p:cBhvr>
                                        <p:cTn dur="1" fill="hold">
                                          <p:stCondLst>
                                            <p:cond delay="0"/>
                                          </p:stCondLst>
                                        </p:cTn>
                                        <p:tgtEl>
                                          <p:spTgt spid="18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6" name="Shape 1846"/>
        <p:cNvGrpSpPr/>
        <p:nvPr/>
      </p:nvGrpSpPr>
      <p:grpSpPr>
        <a:xfrm>
          <a:off x="0" y="0"/>
          <a:ext cx="0" cy="0"/>
          <a:chOff x="0" y="0"/>
          <a:chExt cx="0" cy="0"/>
        </a:xfrm>
      </p:grpSpPr>
      <p:sp>
        <p:nvSpPr>
          <p:cNvPr id="1847" name="Google Shape;1847;p76"/>
          <p:cNvSpPr/>
          <p:nvPr/>
        </p:nvSpPr>
        <p:spPr>
          <a:xfrm>
            <a:off x="5770411" y="1683376"/>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48" name="Google Shape;1848;p76"/>
          <p:cNvSpPr/>
          <p:nvPr/>
        </p:nvSpPr>
        <p:spPr>
          <a:xfrm rot="10800000">
            <a:off x="4836926" y="2538275"/>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49" name="Google Shape;1849;p76"/>
          <p:cNvSpPr/>
          <p:nvPr/>
        </p:nvSpPr>
        <p:spPr>
          <a:xfrm rot="10800000">
            <a:off x="6647563" y="861875"/>
            <a:ext cx="1429637" cy="1319075"/>
          </a:xfrm>
          <a:prstGeom prst="halfFrame">
            <a:avLst>
              <a:gd fmla="val 17497"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0" name="Google Shape;1850;p76"/>
          <p:cNvSpPr/>
          <p:nvPr/>
        </p:nvSpPr>
        <p:spPr>
          <a:xfrm>
            <a:off x="7561963" y="0"/>
            <a:ext cx="1429637" cy="1319075"/>
          </a:xfrm>
          <a:prstGeom prst="halfFrame">
            <a:avLst>
              <a:gd fmla="val 16021" name="adj1"/>
              <a:gd fmla="val 19996"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1" name="Google Shape;1851;p76"/>
          <p:cNvSpPr/>
          <p:nvPr/>
        </p:nvSpPr>
        <p:spPr>
          <a:xfrm>
            <a:off x="3962400" y="3329125"/>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2" name="Google Shape;1852;p76"/>
          <p:cNvSpPr/>
          <p:nvPr/>
        </p:nvSpPr>
        <p:spPr>
          <a:xfrm rot="10800000">
            <a:off x="3008126" y="4191000"/>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3" name="Google Shape;1853;p76"/>
          <p:cNvSpPr/>
          <p:nvPr/>
        </p:nvSpPr>
        <p:spPr>
          <a:xfrm>
            <a:off x="2133600" y="4981850"/>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4" name="Google Shape;1854;p76"/>
          <p:cNvSpPr/>
          <p:nvPr/>
        </p:nvSpPr>
        <p:spPr>
          <a:xfrm rot="10800000">
            <a:off x="1219200" y="5791200"/>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5" name="Google Shape;1855;p76"/>
          <p:cNvSpPr/>
          <p:nvPr/>
        </p:nvSpPr>
        <p:spPr>
          <a:xfrm>
            <a:off x="322963" y="6605725"/>
            <a:ext cx="1429637" cy="1319075"/>
          </a:xfrm>
          <a:prstGeom prst="halfFrame">
            <a:avLst>
              <a:gd fmla="val 19510"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6" name="Google Shape;1856;p76"/>
          <p:cNvSpPr/>
          <p:nvPr/>
        </p:nvSpPr>
        <p:spPr>
          <a:xfrm rot="10800000">
            <a:off x="7180963" y="3124200"/>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7" name="Google Shape;1857;p76"/>
          <p:cNvSpPr/>
          <p:nvPr/>
        </p:nvSpPr>
        <p:spPr>
          <a:xfrm>
            <a:off x="6306437" y="3915050"/>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8" name="Google Shape;1858;p76"/>
          <p:cNvSpPr/>
          <p:nvPr/>
        </p:nvSpPr>
        <p:spPr>
          <a:xfrm rot="10800000">
            <a:off x="5370326" y="4800600"/>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59" name="Google Shape;1859;p76"/>
          <p:cNvSpPr/>
          <p:nvPr/>
        </p:nvSpPr>
        <p:spPr>
          <a:xfrm>
            <a:off x="4495800" y="5591450"/>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0" name="Google Shape;1860;p76"/>
          <p:cNvSpPr/>
          <p:nvPr/>
        </p:nvSpPr>
        <p:spPr>
          <a:xfrm rot="10800000">
            <a:off x="9009763" y="1471475"/>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1" name="Google Shape;1861;p76"/>
          <p:cNvSpPr/>
          <p:nvPr/>
        </p:nvSpPr>
        <p:spPr>
          <a:xfrm>
            <a:off x="8135237" y="2262325"/>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2" name="Google Shape;1862;p76"/>
          <p:cNvSpPr/>
          <p:nvPr/>
        </p:nvSpPr>
        <p:spPr>
          <a:xfrm rot="10800000">
            <a:off x="7732526" y="5357675"/>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3" name="Google Shape;1863;p76"/>
          <p:cNvSpPr/>
          <p:nvPr/>
        </p:nvSpPr>
        <p:spPr>
          <a:xfrm>
            <a:off x="6858000" y="6148525"/>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4" name="Google Shape;1864;p76"/>
          <p:cNvSpPr/>
          <p:nvPr/>
        </p:nvSpPr>
        <p:spPr>
          <a:xfrm rot="10800000">
            <a:off x="9543163" y="3657600"/>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5" name="Google Shape;1865;p76"/>
          <p:cNvSpPr/>
          <p:nvPr/>
        </p:nvSpPr>
        <p:spPr>
          <a:xfrm>
            <a:off x="8668637" y="4472125"/>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6" name="Google Shape;1866;p76"/>
          <p:cNvSpPr/>
          <p:nvPr/>
        </p:nvSpPr>
        <p:spPr>
          <a:xfrm rot="10800000">
            <a:off x="3541526" y="6477000"/>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7" name="Google Shape;1867;p76"/>
          <p:cNvSpPr/>
          <p:nvPr/>
        </p:nvSpPr>
        <p:spPr>
          <a:xfrm>
            <a:off x="2667000" y="7267850"/>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8" name="Google Shape;1868;p76"/>
          <p:cNvSpPr/>
          <p:nvPr/>
        </p:nvSpPr>
        <p:spPr>
          <a:xfrm rot="10800000">
            <a:off x="627763" y="3681275"/>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69" name="Google Shape;1869;p76"/>
          <p:cNvSpPr/>
          <p:nvPr/>
        </p:nvSpPr>
        <p:spPr>
          <a:xfrm>
            <a:off x="-246763" y="4472125"/>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0" name="Google Shape;1870;p76"/>
          <p:cNvSpPr/>
          <p:nvPr/>
        </p:nvSpPr>
        <p:spPr>
          <a:xfrm rot="10800000">
            <a:off x="2456563" y="1981200"/>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1" name="Google Shape;1871;p76"/>
          <p:cNvSpPr/>
          <p:nvPr/>
        </p:nvSpPr>
        <p:spPr>
          <a:xfrm>
            <a:off x="1582037" y="2772050"/>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2" name="Google Shape;1872;p76"/>
          <p:cNvSpPr/>
          <p:nvPr/>
        </p:nvSpPr>
        <p:spPr>
          <a:xfrm rot="10800000">
            <a:off x="4285363" y="304800"/>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3" name="Google Shape;1873;p76"/>
          <p:cNvSpPr/>
          <p:nvPr/>
        </p:nvSpPr>
        <p:spPr>
          <a:xfrm>
            <a:off x="3410837" y="1095650"/>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4" name="Google Shape;1874;p76"/>
          <p:cNvSpPr/>
          <p:nvPr/>
        </p:nvSpPr>
        <p:spPr>
          <a:xfrm rot="10800000">
            <a:off x="6037963" y="-1295400"/>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5" name="Google Shape;1875;p76"/>
          <p:cNvSpPr/>
          <p:nvPr/>
        </p:nvSpPr>
        <p:spPr>
          <a:xfrm>
            <a:off x="5163437" y="-504550"/>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6" name="Google Shape;1876;p76"/>
          <p:cNvSpPr/>
          <p:nvPr/>
        </p:nvSpPr>
        <p:spPr>
          <a:xfrm rot="10800000">
            <a:off x="94363" y="1395275"/>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7" name="Google Shape;1877;p76"/>
          <p:cNvSpPr/>
          <p:nvPr/>
        </p:nvSpPr>
        <p:spPr>
          <a:xfrm>
            <a:off x="-780163" y="2186125"/>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8" name="Google Shape;1878;p76"/>
          <p:cNvSpPr/>
          <p:nvPr/>
        </p:nvSpPr>
        <p:spPr>
          <a:xfrm rot="10800000">
            <a:off x="1865126" y="-204925"/>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9" name="Google Shape;1879;p76"/>
          <p:cNvSpPr/>
          <p:nvPr/>
        </p:nvSpPr>
        <p:spPr>
          <a:xfrm>
            <a:off x="990600" y="585925"/>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80" name="Google Shape;1880;p76"/>
          <p:cNvSpPr/>
          <p:nvPr/>
        </p:nvSpPr>
        <p:spPr>
          <a:xfrm rot="10800000">
            <a:off x="-515238" y="-685799"/>
            <a:ext cx="1429637" cy="1319075"/>
          </a:xfrm>
          <a:prstGeom prst="halfFrame">
            <a:avLst>
              <a:gd fmla="val 20234" name="adj1"/>
              <a:gd fmla="val 19084"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81" name="Google Shape;1881;p76"/>
          <p:cNvSpPr/>
          <p:nvPr/>
        </p:nvSpPr>
        <p:spPr>
          <a:xfrm>
            <a:off x="-1389764" y="105051"/>
            <a:ext cx="1429637" cy="1319075"/>
          </a:xfrm>
          <a:prstGeom prst="halfFrame">
            <a:avLst>
              <a:gd fmla="val 18409" name="adj1"/>
              <a:gd fmla="val 18171" name="adj2"/>
            </a:avLst>
          </a:prstGeom>
          <a:solidFill>
            <a:schemeClr val="accent5">
              <a:alpha val="26666"/>
            </a:schemeClr>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82" name="Google Shape;1882;p76"/>
          <p:cNvSpPr txBox="1"/>
          <p:nvPr/>
        </p:nvSpPr>
        <p:spPr>
          <a:xfrm>
            <a:off x="304800" y="513576"/>
            <a:ext cx="8610600" cy="52014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6600">
                <a:solidFill>
                  <a:srgbClr val="000082"/>
                </a:solidFill>
                <a:latin typeface="Algerian"/>
                <a:ea typeface="Algerian"/>
                <a:cs typeface="Algerian"/>
                <a:sym typeface="Algerian"/>
              </a:rPr>
              <a:t>THANK YOU</a:t>
            </a:r>
            <a:endParaRPr sz="16600">
              <a:solidFill>
                <a:srgbClr val="000082"/>
              </a:solidFill>
              <a:latin typeface="Algerian"/>
              <a:ea typeface="Algerian"/>
              <a:cs typeface="Algerian"/>
              <a:sym typeface="Algeri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5000" fill="hold"/>
                                        <p:tgtEl>
                                          <p:spTgt spid="1847"/>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48"/>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49"/>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0"/>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1"/>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2"/>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3"/>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4"/>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5"/>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7"/>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8"/>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59"/>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0"/>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1"/>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2"/>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3"/>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4"/>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5"/>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7"/>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8"/>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69"/>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0"/>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1"/>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2"/>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3"/>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4"/>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5"/>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7"/>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8"/>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79"/>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80"/>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188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2"/>
          <p:cNvSpPr/>
          <p:nvPr/>
        </p:nvSpPr>
        <p:spPr>
          <a:xfrm>
            <a:off x="304800" y="2209800"/>
            <a:ext cx="1752600" cy="1752600"/>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alpha val="1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62"/>
          <p:cNvSpPr/>
          <p:nvPr/>
        </p:nvSpPr>
        <p:spPr>
          <a:xfrm>
            <a:off x="76200" y="3886200"/>
            <a:ext cx="2819400" cy="2743200"/>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alpha val="1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62"/>
          <p:cNvSpPr/>
          <p:nvPr/>
        </p:nvSpPr>
        <p:spPr>
          <a:xfrm>
            <a:off x="2514600" y="3200400"/>
            <a:ext cx="2133600" cy="1981200"/>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alpha val="1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62"/>
          <p:cNvSpPr/>
          <p:nvPr/>
        </p:nvSpPr>
        <p:spPr>
          <a:xfrm>
            <a:off x="4038600" y="4343400"/>
            <a:ext cx="2438400" cy="2286000"/>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alpha val="1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62"/>
          <p:cNvSpPr/>
          <p:nvPr/>
        </p:nvSpPr>
        <p:spPr>
          <a:xfrm>
            <a:off x="6096000" y="2971800"/>
            <a:ext cx="2743200" cy="2743200"/>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alpha val="1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62"/>
          <p:cNvSpPr/>
          <p:nvPr/>
        </p:nvSpPr>
        <p:spPr>
          <a:xfrm>
            <a:off x="6096000" y="685800"/>
            <a:ext cx="2362200" cy="2438400"/>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alpha val="1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62"/>
          <p:cNvSpPr/>
          <p:nvPr/>
        </p:nvSpPr>
        <p:spPr>
          <a:xfrm>
            <a:off x="4114800" y="228600"/>
            <a:ext cx="2133600" cy="1981200"/>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alpha val="1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62"/>
          <p:cNvSpPr/>
          <p:nvPr/>
        </p:nvSpPr>
        <p:spPr>
          <a:xfrm>
            <a:off x="1219200" y="-76200"/>
            <a:ext cx="2971800" cy="2895600"/>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alpha val="1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62"/>
          <p:cNvSpPr txBox="1"/>
          <p:nvPr/>
        </p:nvSpPr>
        <p:spPr>
          <a:xfrm>
            <a:off x="-457200" y="152400"/>
            <a:ext cx="97536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4400">
                <a:solidFill>
                  <a:srgbClr val="009242"/>
                </a:solidFill>
                <a:latin typeface="Algerian"/>
                <a:ea typeface="Algerian"/>
                <a:cs typeface="Algerian"/>
                <a:sym typeface="Algerian"/>
              </a:rPr>
              <a:t>OUR IDEOLOGY FOR THE PROJECT </a:t>
            </a:r>
            <a:endParaRPr sz="4400">
              <a:solidFill>
                <a:srgbClr val="009242"/>
              </a:solidFill>
              <a:latin typeface="Algerian"/>
              <a:ea typeface="Algerian"/>
              <a:cs typeface="Algerian"/>
              <a:sym typeface="Algerian"/>
            </a:endParaRPr>
          </a:p>
        </p:txBody>
      </p:sp>
      <p:sp>
        <p:nvSpPr>
          <p:cNvPr id="500" name="Google Shape;500;p62"/>
          <p:cNvSpPr txBox="1"/>
          <p:nvPr/>
        </p:nvSpPr>
        <p:spPr>
          <a:xfrm>
            <a:off x="457200" y="1752600"/>
            <a:ext cx="58674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400">
                <a:solidFill>
                  <a:srgbClr val="E6AF00"/>
                </a:solidFill>
                <a:latin typeface="Algerian"/>
                <a:ea typeface="Algerian"/>
                <a:cs typeface="Algerian"/>
                <a:sym typeface="Algerian"/>
              </a:rPr>
              <a:t>INSPIRATION </a:t>
            </a:r>
            <a:endParaRPr sz="4400">
              <a:solidFill>
                <a:srgbClr val="E6AF00"/>
              </a:solidFill>
              <a:latin typeface="Algerian"/>
              <a:ea typeface="Algerian"/>
              <a:cs typeface="Algerian"/>
              <a:sym typeface="Algerian"/>
            </a:endParaRPr>
          </a:p>
        </p:txBody>
      </p:sp>
      <p:sp>
        <p:nvSpPr>
          <p:cNvPr id="501" name="Google Shape;501;p62"/>
          <p:cNvSpPr txBox="1"/>
          <p:nvPr/>
        </p:nvSpPr>
        <p:spPr>
          <a:xfrm>
            <a:off x="2438400" y="3276600"/>
            <a:ext cx="58674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000">
                <a:solidFill>
                  <a:srgbClr val="7030A0"/>
                </a:solidFill>
                <a:latin typeface="Algerian"/>
                <a:ea typeface="Algerian"/>
                <a:cs typeface="Algerian"/>
                <a:sym typeface="Algerian"/>
              </a:rPr>
              <a:t>INN</a:t>
            </a:r>
            <a:r>
              <a:rPr lang="en-IN" sz="4400">
                <a:solidFill>
                  <a:srgbClr val="7030A0"/>
                </a:solidFill>
                <a:latin typeface="Algerian"/>
                <a:ea typeface="Algerian"/>
                <a:cs typeface="Algerian"/>
                <a:sym typeface="Algerian"/>
              </a:rPr>
              <a:t>O</a:t>
            </a:r>
            <a:r>
              <a:rPr lang="en-IN" sz="4000">
                <a:solidFill>
                  <a:srgbClr val="7030A0"/>
                </a:solidFill>
                <a:latin typeface="Algerian"/>
                <a:ea typeface="Algerian"/>
                <a:cs typeface="Algerian"/>
                <a:sym typeface="Algerian"/>
              </a:rPr>
              <a:t>VATION </a:t>
            </a:r>
            <a:endParaRPr sz="4000">
              <a:solidFill>
                <a:srgbClr val="7030A0"/>
              </a:solidFill>
              <a:latin typeface="Algerian"/>
              <a:ea typeface="Algerian"/>
              <a:cs typeface="Algerian"/>
              <a:sym typeface="Algerian"/>
            </a:endParaRPr>
          </a:p>
        </p:txBody>
      </p:sp>
      <p:sp>
        <p:nvSpPr>
          <p:cNvPr id="502" name="Google Shape;502;p62"/>
          <p:cNvSpPr txBox="1"/>
          <p:nvPr/>
        </p:nvSpPr>
        <p:spPr>
          <a:xfrm>
            <a:off x="3810000" y="4916269"/>
            <a:ext cx="58674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400">
                <a:solidFill>
                  <a:srgbClr val="FF0000"/>
                </a:solidFill>
                <a:latin typeface="Algerian"/>
                <a:ea typeface="Algerian"/>
                <a:cs typeface="Algerian"/>
                <a:sym typeface="Algerian"/>
              </a:rPr>
              <a:t>IMPlEMENTATION</a:t>
            </a:r>
            <a:endParaRPr sz="4400">
              <a:solidFill>
                <a:srgbClr val="FF0000"/>
              </a:solidFill>
              <a:latin typeface="Algerian"/>
              <a:ea typeface="Algerian"/>
              <a:cs typeface="Algerian"/>
              <a:sym typeface="Algeri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5000" fill="hold"/>
                                        <p:tgtEl>
                                          <p:spTgt spid="492"/>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493"/>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494"/>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495"/>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496"/>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497"/>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498"/>
                                        </p:tgtEl>
                                        <p:attrNameLst>
                                          <p:attrName>r</p:attrName>
                                        </p:attrNameLst>
                                      </p:cBhvr>
                                    </p:animRot>
                                  </p:childTnLst>
                                </p:cTn>
                              </p:par>
                              <p:par>
                                <p:cTn fill="hold" nodeType="withEffect" presetClass="emph" presetID="8" presetSubtype="0">
                                  <p:stCondLst>
                                    <p:cond delay="0"/>
                                  </p:stCondLst>
                                  <p:childTnLst>
                                    <p:animRot by="-21600000">
                                      <p:cBhvr>
                                        <p:cTn dur="5000" fill="hold"/>
                                        <p:tgtEl>
                                          <p:spTgt spid="491"/>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30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30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30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3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5E9EFF"/>
            </a:gs>
            <a:gs pos="39999">
              <a:srgbClr val="4F81BD">
                <a:alpha val="96862"/>
              </a:srgbClr>
            </a:gs>
            <a:gs pos="70000">
              <a:srgbClr val="C4D6EB"/>
            </a:gs>
            <a:gs pos="100000">
              <a:srgbClr val="FFEBFA"/>
            </a:gs>
          </a:gsLst>
          <a:path path="circle">
            <a:fillToRect b="50%" l="50%" r="50%" t="50%"/>
          </a:path>
          <a:tileRect/>
        </a:gradFill>
      </p:bgPr>
    </p:bg>
    <p:spTree>
      <p:nvGrpSpPr>
        <p:cNvPr id="507" name="Shape 507"/>
        <p:cNvGrpSpPr/>
        <p:nvPr/>
      </p:nvGrpSpPr>
      <p:grpSpPr>
        <a:xfrm>
          <a:off x="0" y="0"/>
          <a:ext cx="0" cy="0"/>
          <a:chOff x="0" y="0"/>
          <a:chExt cx="0" cy="0"/>
        </a:xfrm>
      </p:grpSpPr>
      <p:grpSp>
        <p:nvGrpSpPr>
          <p:cNvPr id="508" name="Google Shape;508;p63"/>
          <p:cNvGrpSpPr/>
          <p:nvPr/>
        </p:nvGrpSpPr>
        <p:grpSpPr>
          <a:xfrm>
            <a:off x="304800" y="-10942"/>
            <a:ext cx="8610600" cy="4152135"/>
            <a:chOff x="3581400" y="217658"/>
            <a:chExt cx="6172200" cy="4152135"/>
          </a:xfrm>
        </p:grpSpPr>
        <p:pic>
          <p:nvPicPr>
            <p:cNvPr descr="1.jpg" id="509" name="Google Shape;509;p63"/>
            <p:cNvPicPr preferRelativeResize="0"/>
            <p:nvPr/>
          </p:nvPicPr>
          <p:blipFill rotWithShape="1">
            <a:blip r:embed="rId3">
              <a:alphaModFix/>
            </a:blip>
            <a:srcRect b="0" l="0" r="0" t="0"/>
            <a:stretch/>
          </p:blipFill>
          <p:spPr>
            <a:xfrm>
              <a:off x="3581400" y="381000"/>
              <a:ext cx="6172200" cy="3929066"/>
            </a:xfrm>
            <a:prstGeom prst="rect">
              <a:avLst/>
            </a:prstGeom>
            <a:noFill/>
            <a:ln>
              <a:noFill/>
            </a:ln>
          </p:spPr>
        </p:pic>
        <p:sp>
          <p:nvSpPr>
            <p:cNvPr id="510" name="Google Shape;510;p63"/>
            <p:cNvSpPr/>
            <p:nvPr/>
          </p:nvSpPr>
          <p:spPr>
            <a:xfrm rot="-1894320">
              <a:off x="4316378" y="1222888"/>
              <a:ext cx="4445377" cy="2141675"/>
            </a:xfrm>
            <a:prstGeom prst="rect">
              <a:avLst/>
            </a:prstGeom>
            <a:noFill/>
            <a:ln cap="flat" cmpd="sng" w="1174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11" name="Google Shape;511;p63"/>
          <p:cNvSpPr/>
          <p:nvPr/>
        </p:nvSpPr>
        <p:spPr>
          <a:xfrm>
            <a:off x="228600" y="4038600"/>
            <a:ext cx="8686800"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dk1"/>
                </a:solidFill>
                <a:latin typeface="Calibri"/>
                <a:ea typeface="Calibri"/>
                <a:cs typeface="Calibri"/>
                <a:sym typeface="Calibri"/>
              </a:rPr>
              <a:t>Generally, we come across this type of scenario in our locality, which has provoked us to work upon this project and to come up with a solution to this problem.</a:t>
            </a:r>
            <a:endParaRPr/>
          </a:p>
        </p:txBody>
      </p:sp>
      <p:sp>
        <p:nvSpPr>
          <p:cNvPr id="512" name="Google Shape;512;p63"/>
          <p:cNvSpPr/>
          <p:nvPr/>
        </p:nvSpPr>
        <p:spPr>
          <a:xfrm>
            <a:off x="228600" y="4572000"/>
            <a:ext cx="8686800" cy="203132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dk1"/>
                </a:solidFill>
                <a:latin typeface="Calibri"/>
                <a:ea typeface="Calibri"/>
                <a:cs typeface="Calibri"/>
                <a:sym typeface="Calibri"/>
              </a:rPr>
              <a:t>Our main focus is to design a system which can reduce or remove the problem of chocking in the sewage channels. The system is designed in such a way that it posses all the following properties:-</a:t>
            </a:r>
            <a:endParaRPr/>
          </a:p>
          <a:p>
            <a:pPr indent="-342900" lvl="0" marL="342900" marR="0" rtl="0" algn="l">
              <a:spcBef>
                <a:spcPts val="0"/>
              </a:spcBef>
              <a:spcAft>
                <a:spcPts val="0"/>
              </a:spcAft>
              <a:buNone/>
            </a:pPr>
            <a:r>
              <a:rPr b="1" lang="en-IN" sz="2400">
                <a:solidFill>
                  <a:schemeClr val="dk1"/>
                </a:solidFill>
                <a:latin typeface="Calibri"/>
                <a:ea typeface="Calibri"/>
                <a:cs typeface="Calibri"/>
                <a:sym typeface="Calibri"/>
              </a:rPr>
              <a:t>Easy to manufacture                                                Easy to handle.</a:t>
            </a:r>
            <a:endParaRPr/>
          </a:p>
          <a:p>
            <a:pPr indent="-342900" lvl="0" marL="342900" marR="0" rtl="0" algn="l">
              <a:spcBef>
                <a:spcPts val="0"/>
              </a:spcBef>
              <a:spcAft>
                <a:spcPts val="0"/>
              </a:spcAft>
              <a:buNone/>
            </a:pPr>
            <a:r>
              <a:rPr b="1" lang="en-IN" sz="2400">
                <a:solidFill>
                  <a:schemeClr val="dk1"/>
                </a:solidFill>
                <a:latin typeface="Calibri"/>
                <a:ea typeface="Calibri"/>
                <a:cs typeface="Calibri"/>
                <a:sym typeface="Calibri"/>
              </a:rPr>
              <a:t>Energy efficient.                                                        Cost effective.</a:t>
            </a:r>
            <a:endParaRPr/>
          </a:p>
          <a:p>
            <a:pPr indent="-342900" lvl="0" marL="342900" marR="0" rtl="0" algn="l">
              <a:spcBef>
                <a:spcPts val="0"/>
              </a:spcBef>
              <a:spcAft>
                <a:spcPts val="0"/>
              </a:spcAft>
              <a:buNone/>
            </a:pPr>
            <a:r>
              <a:rPr b="1" lang="en-IN" sz="2400">
                <a:solidFill>
                  <a:schemeClr val="dk1"/>
                </a:solidFill>
                <a:latin typeface="Calibri"/>
                <a:ea typeface="Calibri"/>
                <a:cs typeface="Calibri"/>
                <a:sym typeface="Calibri"/>
              </a:rPr>
              <a:t>Can be used for long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animEffect filter="fade" transition="in">
                                      <p:cBhvr>
                                        <p:cTn dur="500"/>
                                        <p:tgtEl>
                                          <p:spTgt spid="5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891A7">
                <a:alpha val="96862"/>
              </a:srgbClr>
            </a:gs>
            <a:gs pos="39999">
              <a:srgbClr val="3891A7">
                <a:alpha val="96862"/>
              </a:srgbClr>
            </a:gs>
            <a:gs pos="70000">
              <a:srgbClr val="C4D6EB">
                <a:alpha val="80784"/>
              </a:srgbClr>
            </a:gs>
            <a:gs pos="100000">
              <a:srgbClr val="5E9EFF">
                <a:alpha val="88627"/>
              </a:srgbClr>
            </a:gs>
          </a:gsLst>
          <a:path path="circle">
            <a:fillToRect r="100%" t="100%"/>
          </a:path>
          <a:tileRect b="-100%" l="-100%"/>
        </a:gradFill>
      </p:bgPr>
    </p:bg>
    <p:spTree>
      <p:nvGrpSpPr>
        <p:cNvPr id="517" name="Shape 517"/>
        <p:cNvGrpSpPr/>
        <p:nvPr/>
      </p:nvGrpSpPr>
      <p:grpSpPr>
        <a:xfrm>
          <a:off x="0" y="0"/>
          <a:ext cx="0" cy="0"/>
          <a:chOff x="0" y="0"/>
          <a:chExt cx="0" cy="0"/>
        </a:xfrm>
      </p:grpSpPr>
      <p:sp>
        <p:nvSpPr>
          <p:cNvPr id="518" name="Google Shape;518;p64"/>
          <p:cNvSpPr/>
          <p:nvPr/>
        </p:nvSpPr>
        <p:spPr>
          <a:xfrm>
            <a:off x="1066800" y="76200"/>
            <a:ext cx="8077200" cy="6705600"/>
          </a:xfrm>
          <a:prstGeom prst="rect">
            <a:avLst/>
          </a:prstGeom>
          <a:solidFill>
            <a:schemeClr val="accent1">
              <a:alpha val="36862"/>
            </a:schemeClr>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19" name="Google Shape;519;p64"/>
          <p:cNvSpPr txBox="1"/>
          <p:nvPr/>
        </p:nvSpPr>
        <p:spPr>
          <a:xfrm>
            <a:off x="609600" y="323671"/>
            <a:ext cx="78486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7200">
                <a:solidFill>
                  <a:srgbClr val="002060"/>
                </a:solidFill>
                <a:latin typeface="Algerian"/>
                <a:ea typeface="Algerian"/>
                <a:cs typeface="Algerian"/>
                <a:sym typeface="Algerian"/>
              </a:rPr>
              <a:t>Main causes</a:t>
            </a:r>
            <a:endParaRPr sz="7200">
              <a:solidFill>
                <a:srgbClr val="002060"/>
              </a:solidFill>
              <a:latin typeface="Algerian"/>
              <a:ea typeface="Algerian"/>
              <a:cs typeface="Algerian"/>
              <a:sym typeface="Algerian"/>
            </a:endParaRPr>
          </a:p>
        </p:txBody>
      </p:sp>
      <p:sp>
        <p:nvSpPr>
          <p:cNvPr id="520" name="Google Shape;520;p64"/>
          <p:cNvSpPr txBox="1"/>
          <p:nvPr/>
        </p:nvSpPr>
        <p:spPr>
          <a:xfrm>
            <a:off x="1066800" y="1600200"/>
            <a:ext cx="81534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800">
                <a:solidFill>
                  <a:schemeClr val="dk1"/>
                </a:solidFill>
                <a:latin typeface="Helvetica Neue"/>
                <a:ea typeface="Helvetica Neue"/>
                <a:cs typeface="Helvetica Neue"/>
                <a:sym typeface="Helvetica Neue"/>
              </a:rPr>
              <a:t>The most common reasons found for such blockages are:</a:t>
            </a:r>
            <a:endParaRPr sz="2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p:txBody>
      </p:sp>
      <p:sp>
        <p:nvSpPr>
          <p:cNvPr id="521" name="Google Shape;521;p64"/>
          <p:cNvSpPr txBox="1"/>
          <p:nvPr/>
        </p:nvSpPr>
        <p:spPr>
          <a:xfrm>
            <a:off x="990600" y="2503944"/>
            <a:ext cx="8458200" cy="2677656"/>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Arial"/>
              <a:buChar char="•"/>
            </a:pPr>
            <a:r>
              <a:rPr lang="en-IN" sz="2400">
                <a:solidFill>
                  <a:schemeClr val="dk1"/>
                </a:solidFill>
                <a:latin typeface="Helvetica Neue"/>
                <a:ea typeface="Helvetica Neue"/>
                <a:cs typeface="Helvetica Neue"/>
                <a:sym typeface="Helvetica Neue"/>
              </a:rPr>
              <a:t>Disposal of solid waste in the channel(</a:t>
            </a:r>
            <a:r>
              <a:rPr lang="en-IN" sz="2400">
                <a:solidFill>
                  <a:schemeClr val="dk1"/>
                </a:solidFill>
                <a:latin typeface="Gill Sans"/>
                <a:ea typeface="Gill Sans"/>
                <a:cs typeface="Gill Sans"/>
                <a:sym typeface="Gill Sans"/>
              </a:rPr>
              <a:t>fermentable, cloth,      plastic and paper).</a:t>
            </a:r>
            <a:endParaRPr sz="2400">
              <a:solidFill>
                <a:schemeClr val="dk1"/>
              </a:solidFill>
              <a:latin typeface="Helvetica Neue"/>
              <a:ea typeface="Helvetica Neue"/>
              <a:cs typeface="Helvetica Neue"/>
              <a:sym typeface="Helvetica Neue"/>
            </a:endParaRPr>
          </a:p>
          <a:p>
            <a:pPr indent="-152400" lvl="0" marL="0" marR="0" rtl="0" algn="l">
              <a:spcBef>
                <a:spcPts val="0"/>
              </a:spcBef>
              <a:spcAft>
                <a:spcPts val="0"/>
              </a:spcAft>
              <a:buClr>
                <a:schemeClr val="dk1"/>
              </a:buClr>
              <a:buSzPts val="2400"/>
              <a:buFont typeface="Arial"/>
              <a:buChar char="•"/>
            </a:pPr>
            <a:r>
              <a:rPr lang="en-IN" sz="2400">
                <a:solidFill>
                  <a:schemeClr val="dk1"/>
                </a:solidFill>
                <a:latin typeface="Helvetica Neue"/>
                <a:ea typeface="Helvetica Neue"/>
                <a:cs typeface="Helvetica Neue"/>
                <a:sym typeface="Helvetica Neue"/>
              </a:rPr>
              <a:t>Accumulation of silt or dumped debris.</a:t>
            </a:r>
            <a:endParaRPr sz="2400">
              <a:solidFill>
                <a:schemeClr val="dk1"/>
              </a:solidFill>
              <a:latin typeface="Helvetica Neue"/>
              <a:ea typeface="Helvetica Neue"/>
              <a:cs typeface="Helvetica Neue"/>
              <a:sym typeface="Helvetica Neue"/>
            </a:endParaRPr>
          </a:p>
          <a:p>
            <a:pPr indent="-152400" lvl="0" marL="0" marR="0" rtl="0" algn="l">
              <a:spcBef>
                <a:spcPts val="0"/>
              </a:spcBef>
              <a:spcAft>
                <a:spcPts val="0"/>
              </a:spcAft>
              <a:buClr>
                <a:schemeClr val="dk1"/>
              </a:buClr>
              <a:buSzPts val="2400"/>
              <a:buFont typeface="Arial"/>
              <a:buChar char="•"/>
            </a:pPr>
            <a:r>
              <a:rPr lang="en-IN" sz="2400">
                <a:solidFill>
                  <a:schemeClr val="dk1"/>
                </a:solidFill>
                <a:latin typeface="Helvetica Neue"/>
                <a:ea typeface="Helvetica Neue"/>
                <a:cs typeface="Helvetica Neue"/>
                <a:sym typeface="Helvetica Neue"/>
              </a:rPr>
              <a:t>Improper maintenance of drainage /sewer system.  </a:t>
            </a:r>
            <a:endParaRPr sz="2400">
              <a:solidFill>
                <a:schemeClr val="dk1"/>
              </a:solidFill>
              <a:latin typeface="Helvetica Neue"/>
              <a:ea typeface="Helvetica Neue"/>
              <a:cs typeface="Helvetica Neue"/>
              <a:sym typeface="Helvetica Neue"/>
            </a:endParaRPr>
          </a:p>
          <a:p>
            <a:pPr indent="-152400" lvl="0" marL="0" marR="0" rtl="0" algn="l">
              <a:spcBef>
                <a:spcPts val="0"/>
              </a:spcBef>
              <a:spcAft>
                <a:spcPts val="0"/>
              </a:spcAft>
              <a:buClr>
                <a:schemeClr val="dk1"/>
              </a:buClr>
              <a:buSzPts val="2400"/>
              <a:buFont typeface="Arial"/>
              <a:buChar char="•"/>
            </a:pPr>
            <a:r>
              <a:rPr lang="en-IN" sz="2400">
                <a:solidFill>
                  <a:schemeClr val="dk1"/>
                </a:solidFill>
                <a:latin typeface="Helvetica Neue"/>
                <a:ea typeface="Helvetica Neue"/>
                <a:cs typeface="Helvetica Neue"/>
                <a:sym typeface="Helvetica Neue"/>
              </a:rPr>
              <a:t>Poor and unplanned solid waste management and insensitive attitude among the upstream residents.</a:t>
            </a:r>
            <a:endParaRPr sz="24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sz="2400">
              <a:solidFill>
                <a:schemeClr val="dk1"/>
              </a:solidFill>
              <a:latin typeface="Helvetica Neue"/>
              <a:ea typeface="Helvetica Neue"/>
              <a:cs typeface="Helvetica Neue"/>
              <a:sym typeface="Helvetica Neue"/>
            </a:endParaRPr>
          </a:p>
        </p:txBody>
      </p:sp>
      <p:pic>
        <p:nvPicPr>
          <p:cNvPr descr="C:\Users\Sourabh Nahata\Desktop\tf1.png" id="522" name="Google Shape;522;p64"/>
          <p:cNvPicPr preferRelativeResize="0"/>
          <p:nvPr/>
        </p:nvPicPr>
        <p:blipFill rotWithShape="1">
          <a:blip r:embed="rId3">
            <a:alphaModFix/>
          </a:blip>
          <a:srcRect b="0" l="0" r="0" t="0"/>
          <a:stretch/>
        </p:blipFill>
        <p:spPr>
          <a:xfrm>
            <a:off x="2209800" y="4648200"/>
            <a:ext cx="3835400" cy="281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65"/>
          <p:cNvSpPr/>
          <p:nvPr/>
        </p:nvSpPr>
        <p:spPr>
          <a:xfrm>
            <a:off x="2156188" y="206514"/>
            <a:ext cx="4473212" cy="19389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6000">
                <a:solidFill>
                  <a:srgbClr val="515151"/>
                </a:solidFill>
                <a:latin typeface="Constantia"/>
                <a:ea typeface="Constantia"/>
                <a:cs typeface="Constantia"/>
                <a:sym typeface="Constantia"/>
              </a:rPr>
              <a:t>ISSUES AND</a:t>
            </a:r>
            <a:endParaRPr/>
          </a:p>
          <a:p>
            <a:pPr indent="0" lvl="0" marL="0" marR="0" rtl="0" algn="ctr">
              <a:spcBef>
                <a:spcPts val="0"/>
              </a:spcBef>
              <a:spcAft>
                <a:spcPts val="0"/>
              </a:spcAft>
              <a:buNone/>
            </a:pPr>
            <a:r>
              <a:rPr b="1" lang="en-IN" sz="6000">
                <a:solidFill>
                  <a:srgbClr val="515151"/>
                </a:solidFill>
                <a:latin typeface="Constantia"/>
                <a:ea typeface="Constantia"/>
                <a:cs typeface="Constantia"/>
                <a:sym typeface="Constantia"/>
              </a:rPr>
              <a:t> CHALLENGES</a:t>
            </a:r>
            <a:endParaRPr b="1" sz="6000">
              <a:solidFill>
                <a:srgbClr val="515151"/>
              </a:solidFill>
              <a:latin typeface="Constantia"/>
              <a:ea typeface="Constantia"/>
              <a:cs typeface="Constantia"/>
              <a:sym typeface="Constantia"/>
            </a:endParaRPr>
          </a:p>
        </p:txBody>
      </p:sp>
      <p:sp>
        <p:nvSpPr>
          <p:cNvPr id="529" name="Google Shape;529;p65"/>
          <p:cNvSpPr txBox="1"/>
          <p:nvPr/>
        </p:nvSpPr>
        <p:spPr>
          <a:xfrm>
            <a:off x="214282" y="2357430"/>
            <a:ext cx="4929222" cy="4154984"/>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lt1"/>
              </a:buClr>
              <a:buSzPts val="2400"/>
              <a:buFont typeface="Noto Sans Symbols"/>
              <a:buChar char="⮚"/>
            </a:pPr>
            <a:r>
              <a:rPr lang="en-IN" sz="2400">
                <a:solidFill>
                  <a:schemeClr val="lt1"/>
                </a:solidFill>
                <a:latin typeface="Constantia"/>
                <a:ea typeface="Constantia"/>
                <a:cs typeface="Constantia"/>
                <a:sym typeface="Constantia"/>
              </a:rPr>
              <a:t>Over flowing of sewage in and around streets due to undersize existing sewerage lines. </a:t>
            </a:r>
            <a:endParaRPr sz="2400">
              <a:solidFill>
                <a:schemeClr val="lt1"/>
              </a:solidFill>
              <a:latin typeface="Constantia"/>
              <a:ea typeface="Constantia"/>
              <a:cs typeface="Constantia"/>
              <a:sym typeface="Constantia"/>
            </a:endParaRPr>
          </a:p>
          <a:p>
            <a:pPr indent="-152400" lvl="0" marL="0" marR="0" rtl="0" algn="l">
              <a:spcBef>
                <a:spcPts val="0"/>
              </a:spcBef>
              <a:spcAft>
                <a:spcPts val="0"/>
              </a:spcAft>
              <a:buClr>
                <a:schemeClr val="lt1"/>
              </a:buClr>
              <a:buSzPts val="2400"/>
              <a:buFont typeface="Noto Sans Symbols"/>
              <a:buChar char="⮚"/>
            </a:pPr>
            <a:r>
              <a:rPr lang="en-IN" sz="2400">
                <a:solidFill>
                  <a:schemeClr val="lt1"/>
                </a:solidFill>
                <a:latin typeface="Constantia"/>
                <a:ea typeface="Constantia"/>
                <a:cs typeface="Constantia"/>
                <a:sym typeface="Constantia"/>
              </a:rPr>
              <a:t>Frequent choking &amp; overflowing / mixing with drinking water lines. </a:t>
            </a:r>
            <a:endParaRPr sz="2400">
              <a:solidFill>
                <a:schemeClr val="lt1"/>
              </a:solidFill>
              <a:latin typeface="Constantia"/>
              <a:ea typeface="Constantia"/>
              <a:cs typeface="Constantia"/>
              <a:sym typeface="Constantia"/>
            </a:endParaRPr>
          </a:p>
          <a:p>
            <a:pPr indent="-152400" lvl="0" marL="0" marR="0" rtl="0" algn="l">
              <a:spcBef>
                <a:spcPts val="0"/>
              </a:spcBef>
              <a:spcAft>
                <a:spcPts val="0"/>
              </a:spcAft>
              <a:buClr>
                <a:schemeClr val="lt1"/>
              </a:buClr>
              <a:buSzPts val="2400"/>
              <a:buFont typeface="Noto Sans Symbols"/>
              <a:buChar char="⮚"/>
            </a:pPr>
            <a:r>
              <a:rPr lang="en-IN" sz="2400">
                <a:solidFill>
                  <a:schemeClr val="lt1"/>
                </a:solidFill>
                <a:latin typeface="Constantia"/>
                <a:ea typeface="Constantia"/>
                <a:cs typeface="Constantia"/>
                <a:sym typeface="Constantia"/>
              </a:rPr>
              <a:t> Damaged sewer lines/appurtenances.</a:t>
            </a:r>
            <a:endParaRPr/>
          </a:p>
          <a:p>
            <a:pPr indent="-152400" lvl="0" marL="0" marR="0" rtl="0" algn="l">
              <a:spcBef>
                <a:spcPts val="0"/>
              </a:spcBef>
              <a:spcAft>
                <a:spcPts val="0"/>
              </a:spcAft>
              <a:buClr>
                <a:schemeClr val="lt1"/>
              </a:buClr>
              <a:buSzPts val="2400"/>
              <a:buFont typeface="Noto Sans Symbols"/>
              <a:buChar char="⮚"/>
            </a:pPr>
            <a:r>
              <a:rPr lang="en-IN" sz="2400">
                <a:solidFill>
                  <a:schemeClr val="lt1"/>
                </a:solidFill>
                <a:latin typeface="Constantia"/>
                <a:ea typeface="Constantia"/>
                <a:cs typeface="Constantia"/>
                <a:sym typeface="Constantia"/>
              </a:rPr>
              <a:t>Encroachments on Sewers resulting in-accessibility for cleaning and maintenance</a:t>
            </a:r>
            <a:endParaRPr sz="2400">
              <a:solidFill>
                <a:schemeClr val="lt1"/>
              </a:solidFill>
              <a:latin typeface="Constantia"/>
              <a:ea typeface="Constantia"/>
              <a:cs typeface="Constantia"/>
              <a:sym typeface="Constantia"/>
            </a:endParaRPr>
          </a:p>
        </p:txBody>
      </p:sp>
      <p:pic>
        <p:nvPicPr>
          <p:cNvPr descr="G:\sewage\sewageoverflow.jpg" id="530" name="Google Shape;530;p65"/>
          <p:cNvPicPr preferRelativeResize="0"/>
          <p:nvPr/>
        </p:nvPicPr>
        <p:blipFill rotWithShape="1">
          <a:blip r:embed="rId3">
            <a:alphaModFix/>
          </a:blip>
          <a:srcRect b="0" l="0" r="0" t="0"/>
          <a:stretch/>
        </p:blipFill>
        <p:spPr>
          <a:xfrm>
            <a:off x="4991104" y="2362200"/>
            <a:ext cx="4000496" cy="3643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0000">
                <a:alpha val="84705"/>
              </a:srgbClr>
            </a:gs>
            <a:gs pos="39999">
              <a:srgbClr val="0A128C"/>
            </a:gs>
            <a:gs pos="70000">
              <a:srgbClr val="181CC7"/>
            </a:gs>
            <a:gs pos="88000">
              <a:srgbClr val="7005D4"/>
            </a:gs>
            <a:gs pos="100000">
              <a:srgbClr val="8C3D91"/>
            </a:gs>
          </a:gsLst>
          <a:lin ang="5400000" scaled="0"/>
        </a:gradFill>
      </p:bgPr>
    </p:bg>
    <p:spTree>
      <p:nvGrpSpPr>
        <p:cNvPr id="535" name="Shape 535"/>
        <p:cNvGrpSpPr/>
        <p:nvPr/>
      </p:nvGrpSpPr>
      <p:grpSpPr>
        <a:xfrm>
          <a:off x="0" y="0"/>
          <a:ext cx="0" cy="0"/>
          <a:chOff x="0" y="0"/>
          <a:chExt cx="0" cy="0"/>
        </a:xfrm>
      </p:grpSpPr>
      <p:sp>
        <p:nvSpPr>
          <p:cNvPr id="536" name="Google Shape;536;p66"/>
          <p:cNvSpPr/>
          <p:nvPr/>
        </p:nvSpPr>
        <p:spPr>
          <a:xfrm>
            <a:off x="304800" y="314980"/>
            <a:ext cx="86868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800" cap="none">
                <a:solidFill>
                  <a:schemeClr val="lt1"/>
                </a:solidFill>
                <a:latin typeface="Erica One"/>
                <a:ea typeface="Erica One"/>
                <a:cs typeface="Erica One"/>
                <a:sym typeface="Erica One"/>
              </a:rPr>
              <a:t>SOLUTION    TO    THE    PROBLEM    OF   CHOCKING</a:t>
            </a:r>
            <a:endParaRPr sz="2800" cap="none">
              <a:solidFill>
                <a:schemeClr val="lt1"/>
              </a:solidFill>
              <a:latin typeface="Erica One"/>
              <a:ea typeface="Erica One"/>
              <a:cs typeface="Erica One"/>
              <a:sym typeface="Erica One"/>
            </a:endParaRPr>
          </a:p>
        </p:txBody>
      </p:sp>
      <p:sp>
        <p:nvSpPr>
          <p:cNvPr id="537" name="Google Shape;537;p66"/>
          <p:cNvSpPr txBox="1"/>
          <p:nvPr/>
        </p:nvSpPr>
        <p:spPr>
          <a:xfrm>
            <a:off x="457200" y="1066800"/>
            <a:ext cx="78486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2800">
                <a:solidFill>
                  <a:schemeClr val="lt1"/>
                </a:solidFill>
                <a:latin typeface="Algerian"/>
                <a:ea typeface="Algerian"/>
                <a:cs typeface="Algerian"/>
                <a:sym typeface="Algerian"/>
              </a:rPr>
              <a:t>The </a:t>
            </a:r>
            <a:r>
              <a:rPr b="1" lang="en-IN" sz="2800">
                <a:solidFill>
                  <a:schemeClr val="lt1"/>
                </a:solidFill>
                <a:latin typeface="Algerian"/>
                <a:ea typeface="Algerian"/>
                <a:cs typeface="Algerian"/>
                <a:sym typeface="Algerian"/>
              </a:rPr>
              <a:t>TRAP &amp;THROW</a:t>
            </a:r>
            <a:r>
              <a:rPr lang="en-IN" sz="2800">
                <a:solidFill>
                  <a:schemeClr val="lt1"/>
                </a:solidFill>
                <a:latin typeface="Algerian"/>
                <a:ea typeface="Algerian"/>
                <a:cs typeface="Algerian"/>
                <a:sym typeface="Algerian"/>
              </a:rPr>
              <a:t> System.</a:t>
            </a:r>
            <a:endParaRPr sz="2800">
              <a:solidFill>
                <a:schemeClr val="lt1"/>
              </a:solidFill>
              <a:latin typeface="Algerian"/>
              <a:ea typeface="Algerian"/>
              <a:cs typeface="Algerian"/>
              <a:sym typeface="Algerian"/>
            </a:endParaRPr>
          </a:p>
        </p:txBody>
      </p:sp>
      <p:sp>
        <p:nvSpPr>
          <p:cNvPr id="538" name="Google Shape;538;p66"/>
          <p:cNvSpPr/>
          <p:nvPr/>
        </p:nvSpPr>
        <p:spPr>
          <a:xfrm>
            <a:off x="457200" y="1905000"/>
            <a:ext cx="8077200"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000">
                <a:solidFill>
                  <a:schemeClr val="lt1"/>
                </a:solidFill>
                <a:latin typeface="Constantia"/>
                <a:ea typeface="Constantia"/>
                <a:cs typeface="Constantia"/>
                <a:sym typeface="Constantia"/>
              </a:rPr>
              <a:t>The Trap &amp; Throw system is a pick and place system which could be placed anywhere on the channel. This system helps in removal of larger wastes from the sewage channels. And hence it provides mobility to the flowing sewage removing the problem of chocking of sewage lines. </a:t>
            </a:r>
            <a:endParaRPr/>
          </a:p>
        </p:txBody>
      </p:sp>
      <p:grpSp>
        <p:nvGrpSpPr>
          <p:cNvPr id="539" name="Google Shape;539;p66"/>
          <p:cNvGrpSpPr/>
          <p:nvPr/>
        </p:nvGrpSpPr>
        <p:grpSpPr>
          <a:xfrm>
            <a:off x="1752600" y="3505200"/>
            <a:ext cx="5945982" cy="3129624"/>
            <a:chOff x="3505200" y="3194976"/>
            <a:chExt cx="5945982" cy="3129624"/>
          </a:xfrm>
        </p:grpSpPr>
        <p:sp>
          <p:nvSpPr>
            <p:cNvPr id="540" name="Google Shape;540;p66"/>
            <p:cNvSpPr/>
            <p:nvPr/>
          </p:nvSpPr>
          <p:spPr>
            <a:xfrm>
              <a:off x="3657600" y="3886200"/>
              <a:ext cx="2133600" cy="2362200"/>
            </a:xfrm>
            <a:prstGeom prst="star8">
              <a:avLst>
                <a:gd fmla="val 0" name="adj"/>
              </a:avLst>
            </a:prstGeom>
            <a:solidFill>
              <a:schemeClr val="accent1"/>
            </a:solidFill>
            <a:ln cap="flat" cmpd="sng" w="952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541" name="Google Shape;541;p66"/>
            <p:cNvSpPr/>
            <p:nvPr/>
          </p:nvSpPr>
          <p:spPr>
            <a:xfrm>
              <a:off x="4572000" y="3276600"/>
              <a:ext cx="304800" cy="304800"/>
            </a:xfrm>
            <a:prstGeom prst="donut">
              <a:avLst>
                <a:gd fmla="val 25000" name="adj"/>
              </a:avLst>
            </a:prstGeom>
            <a:solidFill>
              <a:schemeClr val="dk1"/>
            </a:solid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cxnSp>
          <p:nvCxnSpPr>
            <p:cNvPr id="542" name="Google Shape;542;p66"/>
            <p:cNvCxnSpPr/>
            <p:nvPr/>
          </p:nvCxnSpPr>
          <p:spPr>
            <a:xfrm rot="5400000">
              <a:off x="4610100" y="3695700"/>
              <a:ext cx="228600" cy="1588"/>
            </a:xfrm>
            <a:prstGeom prst="straightConnector1">
              <a:avLst/>
            </a:prstGeom>
            <a:noFill/>
            <a:ln cap="flat" cmpd="sng" w="50800">
              <a:solidFill>
                <a:schemeClr val="dk1"/>
              </a:solidFill>
              <a:prstDash val="solid"/>
              <a:round/>
              <a:headEnd len="sm" w="sm" type="none"/>
              <a:tailEnd len="sm" w="sm" type="none"/>
            </a:ln>
          </p:spPr>
        </p:cxnSp>
        <p:grpSp>
          <p:nvGrpSpPr>
            <p:cNvPr id="543" name="Google Shape;543;p66"/>
            <p:cNvGrpSpPr/>
            <p:nvPr/>
          </p:nvGrpSpPr>
          <p:grpSpPr>
            <a:xfrm>
              <a:off x="6096000" y="4800601"/>
              <a:ext cx="2438400" cy="990599"/>
              <a:chOff x="12649200" y="76201"/>
              <a:chExt cx="2438400" cy="990599"/>
            </a:xfrm>
          </p:grpSpPr>
          <p:cxnSp>
            <p:nvCxnSpPr>
              <p:cNvPr id="544" name="Google Shape;544;p66"/>
              <p:cNvCxnSpPr/>
              <p:nvPr/>
            </p:nvCxnSpPr>
            <p:spPr>
              <a:xfrm rot="5400000">
                <a:off x="14629606" y="608806"/>
                <a:ext cx="914400" cy="1588"/>
              </a:xfrm>
              <a:prstGeom prst="straightConnector1">
                <a:avLst/>
              </a:prstGeom>
              <a:noFill/>
              <a:ln cap="rnd" cmpd="sng" w="88900">
                <a:solidFill>
                  <a:schemeClr val="accent1"/>
                </a:solidFill>
                <a:prstDash val="solid"/>
                <a:round/>
                <a:headEnd len="sm" w="sm" type="none"/>
                <a:tailEnd len="sm" w="sm" type="none"/>
              </a:ln>
            </p:spPr>
          </p:cxnSp>
          <p:cxnSp>
            <p:nvCxnSpPr>
              <p:cNvPr id="545" name="Google Shape;545;p66"/>
              <p:cNvCxnSpPr/>
              <p:nvPr/>
            </p:nvCxnSpPr>
            <p:spPr>
              <a:xfrm>
                <a:off x="12649200" y="914400"/>
                <a:ext cx="609600" cy="76200"/>
              </a:xfrm>
              <a:prstGeom prst="straightConnector1">
                <a:avLst/>
              </a:prstGeom>
              <a:noFill/>
              <a:ln cap="sq" cmpd="sng" w="34925">
                <a:solidFill>
                  <a:schemeClr val="lt1"/>
                </a:solidFill>
                <a:prstDash val="dot"/>
                <a:round/>
                <a:headEnd len="sm" w="sm" type="none"/>
                <a:tailEnd len="sm" w="sm" type="none"/>
              </a:ln>
            </p:spPr>
          </p:cxnSp>
          <p:cxnSp>
            <p:nvCxnSpPr>
              <p:cNvPr id="546" name="Google Shape;546;p66"/>
              <p:cNvCxnSpPr/>
              <p:nvPr/>
            </p:nvCxnSpPr>
            <p:spPr>
              <a:xfrm rot="5400000">
                <a:off x="12306300" y="495300"/>
                <a:ext cx="762000" cy="76200"/>
              </a:xfrm>
              <a:prstGeom prst="straightConnector1">
                <a:avLst/>
              </a:prstGeom>
              <a:noFill/>
              <a:ln cap="sq" cmpd="sng" w="76200">
                <a:solidFill>
                  <a:schemeClr val="lt1"/>
                </a:solidFill>
                <a:prstDash val="solid"/>
                <a:round/>
                <a:headEnd len="sm" w="sm" type="none"/>
                <a:tailEnd len="sm" w="sm" type="none"/>
              </a:ln>
            </p:spPr>
          </p:cxnSp>
          <p:cxnSp>
            <p:nvCxnSpPr>
              <p:cNvPr id="547" name="Google Shape;547;p66"/>
              <p:cNvCxnSpPr/>
              <p:nvPr/>
            </p:nvCxnSpPr>
            <p:spPr>
              <a:xfrm>
                <a:off x="12725618" y="76201"/>
                <a:ext cx="533182" cy="76199"/>
              </a:xfrm>
              <a:prstGeom prst="straightConnector1">
                <a:avLst/>
              </a:prstGeom>
              <a:noFill/>
              <a:ln cap="flat" cmpd="sng" w="63500">
                <a:solidFill>
                  <a:schemeClr val="lt1"/>
                </a:solidFill>
                <a:prstDash val="solid"/>
                <a:round/>
                <a:headEnd len="sm" w="sm" type="none"/>
                <a:tailEnd len="sm" w="sm" type="none"/>
              </a:ln>
            </p:spPr>
          </p:cxnSp>
          <p:cxnSp>
            <p:nvCxnSpPr>
              <p:cNvPr id="548" name="Google Shape;548;p66"/>
              <p:cNvCxnSpPr/>
              <p:nvPr/>
            </p:nvCxnSpPr>
            <p:spPr>
              <a:xfrm>
                <a:off x="13258800" y="152400"/>
                <a:ext cx="1828800" cy="1"/>
              </a:xfrm>
              <a:prstGeom prst="straightConnector1">
                <a:avLst/>
              </a:prstGeom>
              <a:noFill/>
              <a:ln cap="flat" cmpd="sng" w="63500">
                <a:solidFill>
                  <a:schemeClr val="lt1"/>
                </a:solidFill>
                <a:prstDash val="solid"/>
                <a:round/>
                <a:headEnd len="sm" w="sm" type="none"/>
                <a:tailEnd len="sm" w="sm" type="none"/>
              </a:ln>
            </p:spPr>
          </p:cxnSp>
          <p:cxnSp>
            <p:nvCxnSpPr>
              <p:cNvPr id="549" name="Google Shape;549;p66"/>
              <p:cNvCxnSpPr/>
              <p:nvPr/>
            </p:nvCxnSpPr>
            <p:spPr>
              <a:xfrm>
                <a:off x="13258800" y="990600"/>
                <a:ext cx="1828800" cy="76200"/>
              </a:xfrm>
              <a:prstGeom prst="straightConnector1">
                <a:avLst/>
              </a:prstGeom>
              <a:noFill/>
              <a:ln cap="sq" cmpd="sng" w="34925">
                <a:solidFill>
                  <a:schemeClr val="lt1"/>
                </a:solidFill>
                <a:prstDash val="dot"/>
                <a:round/>
                <a:headEnd len="sm" w="sm" type="none"/>
                <a:tailEnd len="sm" w="sm" type="none"/>
              </a:ln>
            </p:spPr>
          </p:cxnSp>
        </p:grpSp>
        <p:grpSp>
          <p:nvGrpSpPr>
            <p:cNvPr id="550" name="Google Shape;550;p66"/>
            <p:cNvGrpSpPr/>
            <p:nvPr/>
          </p:nvGrpSpPr>
          <p:grpSpPr>
            <a:xfrm>
              <a:off x="3505200" y="3810000"/>
              <a:ext cx="5105453" cy="2514600"/>
              <a:chOff x="10210800" y="2057400"/>
              <a:chExt cx="5105453" cy="2514600"/>
            </a:xfrm>
          </p:grpSpPr>
          <p:grpSp>
            <p:nvGrpSpPr>
              <p:cNvPr id="551" name="Google Shape;551;p66"/>
              <p:cNvGrpSpPr/>
              <p:nvPr/>
            </p:nvGrpSpPr>
            <p:grpSpPr>
              <a:xfrm>
                <a:off x="10210800" y="2057400"/>
                <a:ext cx="5105453" cy="2514600"/>
                <a:chOff x="10818812" y="1676400"/>
                <a:chExt cx="5105453" cy="2514600"/>
              </a:xfrm>
            </p:grpSpPr>
            <p:sp>
              <p:nvSpPr>
                <p:cNvPr id="552" name="Google Shape;552;p66"/>
                <p:cNvSpPr/>
                <p:nvPr/>
              </p:nvSpPr>
              <p:spPr>
                <a:xfrm>
                  <a:off x="10818812" y="1676400"/>
                  <a:ext cx="2438400" cy="2514600"/>
                </a:xfrm>
                <a:prstGeom prst="blockArc">
                  <a:avLst>
                    <a:gd fmla="val 5384718" name="adj1"/>
                    <a:gd fmla="val 10762459" name="adj2"/>
                    <a:gd fmla="val 2518" name="adj3"/>
                  </a:avLst>
                </a:prstGeom>
                <a:noFill/>
                <a:ln cap="flat" cmpd="sng" w="19050">
                  <a:solidFill>
                    <a:srgbClr val="FBEF59"/>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553" name="Google Shape;553;p66"/>
                <p:cNvSpPr/>
                <p:nvPr/>
              </p:nvSpPr>
              <p:spPr>
                <a:xfrm>
                  <a:off x="10818812" y="1676400"/>
                  <a:ext cx="2438400" cy="2514600"/>
                </a:xfrm>
                <a:prstGeom prst="blockArc">
                  <a:avLst>
                    <a:gd fmla="val 10803559" name="adj1"/>
                    <a:gd fmla="val 1685937" name="adj2"/>
                    <a:gd fmla="val 265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onstantia"/>
                    <a:ea typeface="Constantia"/>
                    <a:cs typeface="Constantia"/>
                    <a:sym typeface="Constantia"/>
                  </a:endParaRPr>
                </a:p>
              </p:txBody>
            </p:sp>
            <p:cxnSp>
              <p:nvCxnSpPr>
                <p:cNvPr id="554" name="Google Shape;554;p66"/>
                <p:cNvCxnSpPr>
                  <a:stCxn id="552" idx="0"/>
                </p:cNvCxnSpPr>
                <p:nvPr/>
              </p:nvCxnSpPr>
              <p:spPr>
                <a:xfrm>
                  <a:off x="12043464" y="4160288"/>
                  <a:ext cx="3880800" cy="30600"/>
                </a:xfrm>
                <a:prstGeom prst="straightConnector1">
                  <a:avLst/>
                </a:prstGeom>
                <a:noFill/>
                <a:ln cap="flat" cmpd="sng" w="88900">
                  <a:solidFill>
                    <a:schemeClr val="lt1"/>
                  </a:solidFill>
                  <a:prstDash val="solid"/>
                  <a:round/>
                  <a:headEnd len="sm" w="sm" type="none"/>
                  <a:tailEnd len="sm" w="sm" type="none"/>
                </a:ln>
              </p:spPr>
            </p:cxnSp>
            <p:cxnSp>
              <p:nvCxnSpPr>
                <p:cNvPr id="555" name="Google Shape;555;p66"/>
                <p:cNvCxnSpPr/>
                <p:nvPr/>
              </p:nvCxnSpPr>
              <p:spPr>
                <a:xfrm rot="420000">
                  <a:off x="13105281" y="3505517"/>
                  <a:ext cx="308874" cy="3175"/>
                </a:xfrm>
                <a:prstGeom prst="straightConnector1">
                  <a:avLst/>
                </a:prstGeom>
                <a:noFill/>
                <a:ln cap="rnd" cmpd="sng" w="92075">
                  <a:solidFill>
                    <a:schemeClr val="lt1"/>
                  </a:solidFill>
                  <a:prstDash val="solid"/>
                  <a:round/>
                  <a:headEnd len="sm" w="sm" type="none"/>
                  <a:tailEnd len="sm" w="sm" type="none"/>
                </a:ln>
              </p:spPr>
            </p:cxnSp>
            <p:cxnSp>
              <p:nvCxnSpPr>
                <p:cNvPr id="556" name="Google Shape;556;p66"/>
                <p:cNvCxnSpPr/>
                <p:nvPr/>
              </p:nvCxnSpPr>
              <p:spPr>
                <a:xfrm rot="5400000">
                  <a:off x="13105606" y="3810000"/>
                  <a:ext cx="608806" cy="794"/>
                </a:xfrm>
                <a:prstGeom prst="straightConnector1">
                  <a:avLst/>
                </a:prstGeom>
                <a:noFill/>
                <a:ln cap="rnd" cmpd="sng" w="76200">
                  <a:solidFill>
                    <a:schemeClr val="lt1"/>
                  </a:solidFill>
                  <a:prstDash val="solid"/>
                  <a:round/>
                  <a:headEnd len="sm" w="sm" type="none"/>
                  <a:tailEnd len="sm" w="sm" type="none"/>
                </a:ln>
              </p:spPr>
            </p:cxnSp>
            <p:cxnSp>
              <p:nvCxnSpPr>
                <p:cNvPr id="557" name="Google Shape;557;p66"/>
                <p:cNvCxnSpPr/>
                <p:nvPr/>
              </p:nvCxnSpPr>
              <p:spPr>
                <a:xfrm rot="5400000">
                  <a:off x="12800806" y="3810000"/>
                  <a:ext cx="608806" cy="794"/>
                </a:xfrm>
                <a:prstGeom prst="straightConnector1">
                  <a:avLst/>
                </a:prstGeom>
                <a:noFill/>
                <a:ln cap="rnd" cmpd="sng" w="92075">
                  <a:solidFill>
                    <a:schemeClr val="lt1"/>
                  </a:solidFill>
                  <a:prstDash val="solid"/>
                  <a:round/>
                  <a:headEnd len="sm" w="sm" type="none"/>
                  <a:tailEnd len="sm" w="sm" type="none"/>
                </a:ln>
              </p:spPr>
            </p:cxnSp>
          </p:grpSp>
          <p:cxnSp>
            <p:nvCxnSpPr>
              <p:cNvPr id="558" name="Google Shape;558;p66"/>
              <p:cNvCxnSpPr/>
              <p:nvPr/>
            </p:nvCxnSpPr>
            <p:spPr>
              <a:xfrm>
                <a:off x="12571931" y="3006728"/>
                <a:ext cx="305869" cy="41272"/>
              </a:xfrm>
              <a:prstGeom prst="straightConnector1">
                <a:avLst/>
              </a:prstGeom>
              <a:noFill/>
              <a:ln cap="flat" cmpd="sng" w="63500">
                <a:solidFill>
                  <a:schemeClr val="lt1"/>
                </a:solidFill>
                <a:prstDash val="solid"/>
                <a:round/>
                <a:headEnd len="sm" w="sm" type="none"/>
                <a:tailEnd len="sm" w="sm" type="none"/>
              </a:ln>
            </p:spPr>
          </p:cxnSp>
        </p:grpSp>
        <p:grpSp>
          <p:nvGrpSpPr>
            <p:cNvPr id="559" name="Google Shape;559;p66"/>
            <p:cNvGrpSpPr/>
            <p:nvPr/>
          </p:nvGrpSpPr>
          <p:grpSpPr>
            <a:xfrm>
              <a:off x="8534400" y="4875212"/>
              <a:ext cx="916782" cy="1449388"/>
              <a:chOff x="15315406" y="1143000"/>
              <a:chExt cx="916782" cy="1296988"/>
            </a:xfrm>
          </p:grpSpPr>
          <p:cxnSp>
            <p:nvCxnSpPr>
              <p:cNvPr id="560" name="Google Shape;560;p66"/>
              <p:cNvCxnSpPr/>
              <p:nvPr/>
            </p:nvCxnSpPr>
            <p:spPr>
              <a:xfrm rot="5400000">
                <a:off x="15125700" y="2247900"/>
                <a:ext cx="381000" cy="1588"/>
              </a:xfrm>
              <a:prstGeom prst="straightConnector1">
                <a:avLst/>
              </a:prstGeom>
              <a:noFill/>
              <a:ln cap="rnd" cmpd="sng" w="88900">
                <a:solidFill>
                  <a:schemeClr val="lt1"/>
                </a:solidFill>
                <a:prstDash val="solid"/>
                <a:round/>
                <a:headEnd len="sm" w="sm" type="none"/>
                <a:tailEnd len="sm" w="sm" type="none"/>
              </a:ln>
            </p:spPr>
          </p:cxnSp>
          <p:cxnSp>
            <p:nvCxnSpPr>
              <p:cNvPr id="561" name="Google Shape;561;p66"/>
              <p:cNvCxnSpPr/>
              <p:nvPr/>
            </p:nvCxnSpPr>
            <p:spPr>
              <a:xfrm>
                <a:off x="15316200" y="2438400"/>
                <a:ext cx="914400" cy="1588"/>
              </a:xfrm>
              <a:prstGeom prst="straightConnector1">
                <a:avLst/>
              </a:prstGeom>
              <a:noFill/>
              <a:ln cap="flat" cmpd="sng" w="88900">
                <a:solidFill>
                  <a:schemeClr val="lt1"/>
                </a:solidFill>
                <a:prstDash val="solid"/>
                <a:round/>
                <a:headEnd len="sm" w="sm" type="none"/>
                <a:tailEnd len="sm" w="sm" type="none"/>
              </a:ln>
            </p:spPr>
          </p:cxnSp>
          <p:cxnSp>
            <p:nvCxnSpPr>
              <p:cNvPr id="562" name="Google Shape;562;p66"/>
              <p:cNvCxnSpPr/>
              <p:nvPr/>
            </p:nvCxnSpPr>
            <p:spPr>
              <a:xfrm>
                <a:off x="15316200" y="1143000"/>
                <a:ext cx="914400" cy="1588"/>
              </a:xfrm>
              <a:prstGeom prst="straightConnector1">
                <a:avLst/>
              </a:prstGeom>
              <a:noFill/>
              <a:ln cap="flat" cmpd="sng" w="88900">
                <a:solidFill>
                  <a:schemeClr val="lt1"/>
                </a:solidFill>
                <a:prstDash val="solid"/>
                <a:round/>
                <a:headEnd len="sm" w="sm" type="none"/>
                <a:tailEnd len="sm" w="sm" type="none"/>
              </a:ln>
            </p:spPr>
          </p:cxnSp>
          <p:cxnSp>
            <p:nvCxnSpPr>
              <p:cNvPr id="563" name="Google Shape;563;p66"/>
              <p:cNvCxnSpPr/>
              <p:nvPr/>
            </p:nvCxnSpPr>
            <p:spPr>
              <a:xfrm rot="5400000">
                <a:off x="15583693" y="1790700"/>
                <a:ext cx="1295400" cy="1588"/>
              </a:xfrm>
              <a:prstGeom prst="straightConnector1">
                <a:avLst/>
              </a:prstGeom>
              <a:noFill/>
              <a:ln cap="rnd" cmpd="sng" w="88900">
                <a:solidFill>
                  <a:schemeClr val="lt1"/>
                </a:solidFill>
                <a:prstDash val="solid"/>
                <a:round/>
                <a:headEnd len="sm" w="sm" type="none"/>
                <a:tailEnd len="sm" w="sm" type="none"/>
              </a:ln>
            </p:spPr>
          </p:cxnSp>
          <p:sp>
            <p:nvSpPr>
              <p:cNvPr id="564" name="Google Shape;564;p66"/>
              <p:cNvSpPr/>
              <p:nvPr/>
            </p:nvSpPr>
            <p:spPr>
              <a:xfrm>
                <a:off x="15316200" y="2057400"/>
                <a:ext cx="914400" cy="381000"/>
              </a:xfrm>
              <a:prstGeom prst="rect">
                <a:avLst/>
              </a:prstGeom>
              <a:solidFill>
                <a:schemeClr val="lt1"/>
              </a:solid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cxnSp>
            <p:nvCxnSpPr>
              <p:cNvPr id="565" name="Google Shape;565;p66"/>
              <p:cNvCxnSpPr/>
              <p:nvPr/>
            </p:nvCxnSpPr>
            <p:spPr>
              <a:xfrm rot="5400000">
                <a:off x="15621000" y="1600200"/>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66" name="Google Shape;566;p66"/>
              <p:cNvCxnSpPr/>
              <p:nvPr/>
            </p:nvCxnSpPr>
            <p:spPr>
              <a:xfrm rot="5400000">
                <a:off x="15467806" y="1599406"/>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67" name="Google Shape;567;p66"/>
              <p:cNvCxnSpPr/>
              <p:nvPr/>
            </p:nvCxnSpPr>
            <p:spPr>
              <a:xfrm rot="5400000">
                <a:off x="15315406" y="1599406"/>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68" name="Google Shape;568;p66"/>
              <p:cNvCxnSpPr/>
              <p:nvPr/>
            </p:nvCxnSpPr>
            <p:spPr>
              <a:xfrm rot="5400000">
                <a:off x="15164593" y="1599406"/>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69" name="Google Shape;569;p66"/>
              <p:cNvCxnSpPr/>
              <p:nvPr/>
            </p:nvCxnSpPr>
            <p:spPr>
              <a:xfrm rot="5400000">
                <a:off x="15012193" y="1599406"/>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70" name="Google Shape;570;p66"/>
              <p:cNvCxnSpPr/>
              <p:nvPr/>
            </p:nvCxnSpPr>
            <p:spPr>
              <a:xfrm>
                <a:off x="15317788" y="1979612"/>
                <a:ext cx="912812" cy="1588"/>
              </a:xfrm>
              <a:prstGeom prst="straightConnector1">
                <a:avLst/>
              </a:prstGeom>
              <a:noFill/>
              <a:ln cap="flat" cmpd="sng" w="12700">
                <a:solidFill>
                  <a:schemeClr val="lt1"/>
                </a:solidFill>
                <a:prstDash val="solid"/>
                <a:round/>
                <a:headEnd len="sm" w="sm" type="none"/>
                <a:tailEnd len="sm" w="sm" type="none"/>
              </a:ln>
            </p:spPr>
          </p:cxnSp>
          <p:cxnSp>
            <p:nvCxnSpPr>
              <p:cNvPr id="571" name="Google Shape;571;p66"/>
              <p:cNvCxnSpPr/>
              <p:nvPr/>
            </p:nvCxnSpPr>
            <p:spPr>
              <a:xfrm>
                <a:off x="15316200" y="1905000"/>
                <a:ext cx="912812" cy="1588"/>
              </a:xfrm>
              <a:prstGeom prst="straightConnector1">
                <a:avLst/>
              </a:prstGeom>
              <a:noFill/>
              <a:ln cap="flat" cmpd="sng" w="12700">
                <a:solidFill>
                  <a:schemeClr val="lt1"/>
                </a:solidFill>
                <a:prstDash val="solid"/>
                <a:round/>
                <a:headEnd len="sm" w="sm" type="none"/>
                <a:tailEnd len="sm" w="sm" type="none"/>
              </a:ln>
            </p:spPr>
          </p:cxnSp>
          <p:cxnSp>
            <p:nvCxnSpPr>
              <p:cNvPr id="572" name="Google Shape;572;p66"/>
              <p:cNvCxnSpPr/>
              <p:nvPr/>
            </p:nvCxnSpPr>
            <p:spPr>
              <a:xfrm>
                <a:off x="15316200" y="1828800"/>
                <a:ext cx="912812" cy="1588"/>
              </a:xfrm>
              <a:prstGeom prst="straightConnector1">
                <a:avLst/>
              </a:prstGeom>
              <a:noFill/>
              <a:ln cap="flat" cmpd="sng" w="12700">
                <a:solidFill>
                  <a:schemeClr val="lt1"/>
                </a:solidFill>
                <a:prstDash val="solid"/>
                <a:round/>
                <a:headEnd len="sm" w="sm" type="none"/>
                <a:tailEnd len="sm" w="sm" type="none"/>
              </a:ln>
            </p:spPr>
          </p:cxnSp>
          <p:cxnSp>
            <p:nvCxnSpPr>
              <p:cNvPr id="573" name="Google Shape;573;p66"/>
              <p:cNvCxnSpPr/>
              <p:nvPr/>
            </p:nvCxnSpPr>
            <p:spPr>
              <a:xfrm>
                <a:off x="15316200" y="1751012"/>
                <a:ext cx="912812" cy="1588"/>
              </a:xfrm>
              <a:prstGeom prst="straightConnector1">
                <a:avLst/>
              </a:prstGeom>
              <a:noFill/>
              <a:ln cap="flat" cmpd="sng" w="12700">
                <a:solidFill>
                  <a:schemeClr val="lt1"/>
                </a:solidFill>
                <a:prstDash val="solid"/>
                <a:round/>
                <a:headEnd len="sm" w="sm" type="none"/>
                <a:tailEnd len="sm" w="sm" type="none"/>
              </a:ln>
            </p:spPr>
          </p:cxnSp>
          <p:cxnSp>
            <p:nvCxnSpPr>
              <p:cNvPr id="574" name="Google Shape;574;p66"/>
              <p:cNvCxnSpPr/>
              <p:nvPr/>
            </p:nvCxnSpPr>
            <p:spPr>
              <a:xfrm>
                <a:off x="15316200" y="1674812"/>
                <a:ext cx="912812" cy="1588"/>
              </a:xfrm>
              <a:prstGeom prst="straightConnector1">
                <a:avLst/>
              </a:prstGeom>
              <a:noFill/>
              <a:ln cap="flat" cmpd="sng" w="12700">
                <a:solidFill>
                  <a:schemeClr val="lt1"/>
                </a:solidFill>
                <a:prstDash val="solid"/>
                <a:round/>
                <a:headEnd len="sm" w="sm" type="none"/>
                <a:tailEnd len="sm" w="sm" type="none"/>
              </a:ln>
            </p:spPr>
          </p:cxnSp>
          <p:cxnSp>
            <p:nvCxnSpPr>
              <p:cNvPr id="575" name="Google Shape;575;p66"/>
              <p:cNvCxnSpPr/>
              <p:nvPr/>
            </p:nvCxnSpPr>
            <p:spPr>
              <a:xfrm>
                <a:off x="15317788" y="1600200"/>
                <a:ext cx="912812" cy="1588"/>
              </a:xfrm>
              <a:prstGeom prst="straightConnector1">
                <a:avLst/>
              </a:prstGeom>
              <a:noFill/>
              <a:ln cap="flat" cmpd="sng" w="12700">
                <a:solidFill>
                  <a:schemeClr val="lt1"/>
                </a:solidFill>
                <a:prstDash val="solid"/>
                <a:round/>
                <a:headEnd len="sm" w="sm" type="none"/>
                <a:tailEnd len="sm" w="sm" type="none"/>
              </a:ln>
            </p:spPr>
          </p:cxnSp>
          <p:cxnSp>
            <p:nvCxnSpPr>
              <p:cNvPr id="576" name="Google Shape;576;p66"/>
              <p:cNvCxnSpPr/>
              <p:nvPr/>
            </p:nvCxnSpPr>
            <p:spPr>
              <a:xfrm>
                <a:off x="15316200" y="1524000"/>
                <a:ext cx="912812" cy="1588"/>
              </a:xfrm>
              <a:prstGeom prst="straightConnector1">
                <a:avLst/>
              </a:prstGeom>
              <a:noFill/>
              <a:ln cap="flat" cmpd="sng" w="12700">
                <a:solidFill>
                  <a:schemeClr val="lt1"/>
                </a:solidFill>
                <a:prstDash val="solid"/>
                <a:round/>
                <a:headEnd len="sm" w="sm" type="none"/>
                <a:tailEnd len="sm" w="sm" type="none"/>
              </a:ln>
            </p:spPr>
          </p:cxnSp>
          <p:cxnSp>
            <p:nvCxnSpPr>
              <p:cNvPr id="577" name="Google Shape;577;p66"/>
              <p:cNvCxnSpPr/>
              <p:nvPr/>
            </p:nvCxnSpPr>
            <p:spPr>
              <a:xfrm>
                <a:off x="15316200" y="1447800"/>
                <a:ext cx="912812" cy="1588"/>
              </a:xfrm>
              <a:prstGeom prst="straightConnector1">
                <a:avLst/>
              </a:prstGeom>
              <a:noFill/>
              <a:ln cap="flat" cmpd="sng" w="12700">
                <a:solidFill>
                  <a:schemeClr val="lt1"/>
                </a:solidFill>
                <a:prstDash val="solid"/>
                <a:round/>
                <a:headEnd len="sm" w="sm" type="none"/>
                <a:tailEnd len="sm" w="sm" type="none"/>
              </a:ln>
            </p:spPr>
          </p:cxnSp>
          <p:cxnSp>
            <p:nvCxnSpPr>
              <p:cNvPr id="578" name="Google Shape;578;p66"/>
              <p:cNvCxnSpPr/>
              <p:nvPr/>
            </p:nvCxnSpPr>
            <p:spPr>
              <a:xfrm>
                <a:off x="15392400" y="1295400"/>
                <a:ext cx="836612" cy="1588"/>
              </a:xfrm>
              <a:prstGeom prst="straightConnector1">
                <a:avLst/>
              </a:prstGeom>
              <a:noFill/>
              <a:ln cap="flat" cmpd="sng" w="12700">
                <a:solidFill>
                  <a:schemeClr val="lt1"/>
                </a:solidFill>
                <a:prstDash val="solid"/>
                <a:round/>
                <a:headEnd len="sm" w="sm" type="none"/>
                <a:tailEnd len="sm" w="sm" type="none"/>
              </a:ln>
            </p:spPr>
          </p:cxnSp>
          <p:cxnSp>
            <p:nvCxnSpPr>
              <p:cNvPr id="579" name="Google Shape;579;p66"/>
              <p:cNvCxnSpPr/>
              <p:nvPr/>
            </p:nvCxnSpPr>
            <p:spPr>
              <a:xfrm>
                <a:off x="15392400" y="1371600"/>
                <a:ext cx="836612" cy="1588"/>
              </a:xfrm>
              <a:prstGeom prst="straightConnector1">
                <a:avLst/>
              </a:prstGeom>
              <a:noFill/>
              <a:ln cap="flat" cmpd="sng" w="12700">
                <a:solidFill>
                  <a:schemeClr val="lt1"/>
                </a:solidFill>
                <a:prstDash val="solid"/>
                <a:round/>
                <a:headEnd len="sm" w="sm" type="none"/>
                <a:tailEnd len="sm" w="sm" type="none"/>
              </a:ln>
            </p:spPr>
          </p:cxnSp>
          <p:cxnSp>
            <p:nvCxnSpPr>
              <p:cNvPr id="580" name="Google Shape;580;p66"/>
              <p:cNvCxnSpPr/>
              <p:nvPr/>
            </p:nvCxnSpPr>
            <p:spPr>
              <a:xfrm>
                <a:off x="15316200" y="1219200"/>
                <a:ext cx="912812" cy="1588"/>
              </a:xfrm>
              <a:prstGeom prst="straightConnector1">
                <a:avLst/>
              </a:prstGeom>
              <a:noFill/>
              <a:ln cap="flat" cmpd="sng" w="12700">
                <a:solidFill>
                  <a:schemeClr val="lt1"/>
                </a:solidFill>
                <a:prstDash val="solid"/>
                <a:round/>
                <a:headEnd len="sm" w="sm" type="none"/>
                <a:tailEnd len="sm" w="sm" type="none"/>
              </a:ln>
            </p:spPr>
          </p:cxnSp>
          <p:cxnSp>
            <p:nvCxnSpPr>
              <p:cNvPr id="581" name="Google Shape;581;p66"/>
              <p:cNvCxnSpPr/>
              <p:nvPr/>
            </p:nvCxnSpPr>
            <p:spPr>
              <a:xfrm rot="5400000">
                <a:off x="15391606" y="1599406"/>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82" name="Google Shape;582;p66"/>
              <p:cNvCxnSpPr/>
              <p:nvPr/>
            </p:nvCxnSpPr>
            <p:spPr>
              <a:xfrm rot="5400000">
                <a:off x="15545593" y="1599406"/>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83" name="Google Shape;583;p66"/>
              <p:cNvCxnSpPr/>
              <p:nvPr/>
            </p:nvCxnSpPr>
            <p:spPr>
              <a:xfrm rot="5400000">
                <a:off x="15696406" y="1599406"/>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84" name="Google Shape;584;p66"/>
              <p:cNvCxnSpPr/>
              <p:nvPr/>
            </p:nvCxnSpPr>
            <p:spPr>
              <a:xfrm rot="5400000">
                <a:off x="15240793" y="1599406"/>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85" name="Google Shape;585;p66"/>
              <p:cNvCxnSpPr/>
              <p:nvPr/>
            </p:nvCxnSpPr>
            <p:spPr>
              <a:xfrm rot="5400000">
                <a:off x="15086806" y="1599406"/>
                <a:ext cx="914400" cy="1588"/>
              </a:xfrm>
              <a:prstGeom prst="straightConnector1">
                <a:avLst/>
              </a:prstGeom>
              <a:noFill/>
              <a:ln cap="flat" cmpd="sng" w="12700">
                <a:solidFill>
                  <a:schemeClr val="lt1"/>
                </a:solidFill>
                <a:prstDash val="solid"/>
                <a:round/>
                <a:headEnd len="sm" w="sm" type="none"/>
                <a:tailEnd len="sm" w="sm" type="none"/>
              </a:ln>
            </p:spPr>
          </p:cxnSp>
          <p:cxnSp>
            <p:nvCxnSpPr>
              <p:cNvPr id="586" name="Google Shape;586;p66"/>
              <p:cNvCxnSpPr/>
              <p:nvPr/>
            </p:nvCxnSpPr>
            <p:spPr>
              <a:xfrm rot="5400000">
                <a:off x="14897100" y="1638300"/>
                <a:ext cx="990600" cy="1588"/>
              </a:xfrm>
              <a:prstGeom prst="straightConnector1">
                <a:avLst/>
              </a:prstGeom>
              <a:noFill/>
              <a:ln cap="flat" cmpd="sng" w="12700">
                <a:solidFill>
                  <a:schemeClr val="lt1"/>
                </a:solidFill>
                <a:prstDash val="solid"/>
                <a:round/>
                <a:headEnd len="sm" w="sm" type="none"/>
                <a:tailEnd len="sm" w="sm" type="none"/>
              </a:ln>
            </p:spPr>
          </p:cxnSp>
          <p:cxnSp>
            <p:nvCxnSpPr>
              <p:cNvPr id="587" name="Google Shape;587;p66"/>
              <p:cNvCxnSpPr/>
              <p:nvPr/>
            </p:nvCxnSpPr>
            <p:spPr>
              <a:xfrm rot="5400000">
                <a:off x="14859000" y="1600200"/>
                <a:ext cx="914400" cy="1588"/>
              </a:xfrm>
              <a:prstGeom prst="straightConnector1">
                <a:avLst/>
              </a:prstGeom>
              <a:noFill/>
              <a:ln cap="rnd" cmpd="sng" w="88900">
                <a:solidFill>
                  <a:schemeClr val="lt1"/>
                </a:solidFill>
                <a:prstDash val="solid"/>
                <a:round/>
                <a:headEnd len="sm" w="sm" type="none"/>
                <a:tailEnd len="sm" w="sm" type="none"/>
              </a:ln>
            </p:spPr>
          </p:cxnSp>
        </p:grpSp>
        <p:sp>
          <p:nvSpPr>
            <p:cNvPr id="588" name="Google Shape;588;p66"/>
            <p:cNvSpPr/>
            <p:nvPr/>
          </p:nvSpPr>
          <p:spPr>
            <a:xfrm>
              <a:off x="4572000" y="4876800"/>
              <a:ext cx="304800" cy="304800"/>
            </a:xfrm>
            <a:prstGeom prst="donut">
              <a:avLst>
                <a:gd fmla="val 27084" name="adj"/>
              </a:avLst>
            </a:prstGeom>
            <a:solidFill>
              <a:schemeClr val="dk1"/>
            </a:solid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589" name="Google Shape;589;p66"/>
            <p:cNvSpPr/>
            <p:nvPr/>
          </p:nvSpPr>
          <p:spPr>
            <a:xfrm>
              <a:off x="4531783" y="3194976"/>
              <a:ext cx="361950" cy="2123017"/>
            </a:xfrm>
            <a:custGeom>
              <a:rect b="b" l="l" r="r" t="t"/>
              <a:pathLst>
                <a:path extrusionOk="0" h="2123017" w="361950">
                  <a:moveTo>
                    <a:pt x="8467" y="361024"/>
                  </a:moveTo>
                  <a:cubicBezTo>
                    <a:pt x="0" y="658416"/>
                    <a:pt x="34925" y="1629966"/>
                    <a:pt x="40217" y="1872324"/>
                  </a:cubicBezTo>
                  <a:cubicBezTo>
                    <a:pt x="45509" y="2123017"/>
                    <a:pt x="54505" y="1777074"/>
                    <a:pt x="40217" y="1865180"/>
                  </a:cubicBezTo>
                  <a:cubicBezTo>
                    <a:pt x="56886" y="1822318"/>
                    <a:pt x="39159" y="1818217"/>
                    <a:pt x="40217" y="1815174"/>
                  </a:cubicBezTo>
                  <a:cubicBezTo>
                    <a:pt x="41275" y="1812131"/>
                    <a:pt x="39159" y="1823641"/>
                    <a:pt x="46567" y="1846924"/>
                  </a:cubicBezTo>
                  <a:cubicBezTo>
                    <a:pt x="53975" y="1870207"/>
                    <a:pt x="60325" y="1929474"/>
                    <a:pt x="84667" y="1954874"/>
                  </a:cubicBezTo>
                  <a:cubicBezTo>
                    <a:pt x="109009" y="1980274"/>
                    <a:pt x="153459" y="2001441"/>
                    <a:pt x="192617" y="1999324"/>
                  </a:cubicBezTo>
                  <a:cubicBezTo>
                    <a:pt x="231775" y="1997207"/>
                    <a:pt x="292100" y="1967574"/>
                    <a:pt x="319617" y="1942174"/>
                  </a:cubicBezTo>
                  <a:cubicBezTo>
                    <a:pt x="347134" y="1916774"/>
                    <a:pt x="353484" y="1870207"/>
                    <a:pt x="357717" y="1846924"/>
                  </a:cubicBezTo>
                  <a:cubicBezTo>
                    <a:pt x="361950" y="1823641"/>
                    <a:pt x="347134" y="2069174"/>
                    <a:pt x="345017" y="1802474"/>
                  </a:cubicBezTo>
                  <a:cubicBezTo>
                    <a:pt x="342900" y="1535774"/>
                    <a:pt x="345017" y="493448"/>
                    <a:pt x="345017" y="246724"/>
                  </a:cubicBezTo>
                  <a:cubicBezTo>
                    <a:pt x="345017" y="0"/>
                    <a:pt x="347134" y="342238"/>
                    <a:pt x="345017" y="322130"/>
                  </a:cubicBezTo>
                  <a:cubicBezTo>
                    <a:pt x="342900" y="302022"/>
                    <a:pt x="334698" y="159411"/>
                    <a:pt x="332317" y="126074"/>
                  </a:cubicBezTo>
                  <a:cubicBezTo>
                    <a:pt x="329936" y="92737"/>
                    <a:pt x="345547" y="134805"/>
                    <a:pt x="330730" y="122105"/>
                  </a:cubicBezTo>
                  <a:cubicBezTo>
                    <a:pt x="315913" y="109405"/>
                    <a:pt x="257704" y="61780"/>
                    <a:pt x="243417" y="49874"/>
                  </a:cubicBezTo>
                  <a:cubicBezTo>
                    <a:pt x="229130" y="37968"/>
                    <a:pt x="243947" y="49742"/>
                    <a:pt x="245005" y="50668"/>
                  </a:cubicBezTo>
                  <a:cubicBezTo>
                    <a:pt x="246063" y="51594"/>
                    <a:pt x="261673" y="51329"/>
                    <a:pt x="249767" y="55430"/>
                  </a:cubicBezTo>
                  <a:cubicBezTo>
                    <a:pt x="237861" y="59531"/>
                    <a:pt x="200025" y="69850"/>
                    <a:pt x="173567" y="75274"/>
                  </a:cubicBezTo>
                  <a:cubicBezTo>
                    <a:pt x="147109" y="80698"/>
                    <a:pt x="104908" y="85725"/>
                    <a:pt x="91017" y="87974"/>
                  </a:cubicBezTo>
                  <a:cubicBezTo>
                    <a:pt x="77126" y="90223"/>
                    <a:pt x="103981" y="43260"/>
                    <a:pt x="90223" y="88768"/>
                  </a:cubicBezTo>
                  <a:cubicBezTo>
                    <a:pt x="76465" y="134276"/>
                    <a:pt x="16801" y="63765"/>
                    <a:pt x="8467" y="361024"/>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4" name="Shape 594"/>
        <p:cNvGrpSpPr/>
        <p:nvPr/>
      </p:nvGrpSpPr>
      <p:grpSpPr>
        <a:xfrm>
          <a:off x="0" y="0"/>
          <a:ext cx="0" cy="0"/>
          <a:chOff x="0" y="0"/>
          <a:chExt cx="0" cy="0"/>
        </a:xfrm>
      </p:grpSpPr>
      <p:cxnSp>
        <p:nvCxnSpPr>
          <p:cNvPr id="595" name="Google Shape;595;p67"/>
          <p:cNvCxnSpPr/>
          <p:nvPr/>
        </p:nvCxnSpPr>
        <p:spPr>
          <a:xfrm rot="5400000">
            <a:off x="6515100" y="4229100"/>
            <a:ext cx="4495800" cy="1588"/>
          </a:xfrm>
          <a:prstGeom prst="straightConnector1">
            <a:avLst/>
          </a:prstGeom>
          <a:noFill/>
          <a:ln cap="flat" cmpd="sng" w="9525">
            <a:solidFill>
              <a:srgbClr val="4A7DBA">
                <a:alpha val="41960"/>
              </a:srgbClr>
            </a:solidFill>
            <a:prstDash val="solid"/>
            <a:round/>
            <a:headEnd len="sm" w="sm" type="none"/>
            <a:tailEnd len="sm" w="sm" type="none"/>
          </a:ln>
        </p:spPr>
      </p:cxnSp>
      <p:sp>
        <p:nvSpPr>
          <p:cNvPr id="596" name="Google Shape;596;p67"/>
          <p:cNvSpPr/>
          <p:nvPr/>
        </p:nvSpPr>
        <p:spPr>
          <a:xfrm>
            <a:off x="2133600" y="76200"/>
            <a:ext cx="5256695"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dk1"/>
                </a:solidFill>
                <a:latin typeface="Arial"/>
                <a:ea typeface="Arial"/>
                <a:cs typeface="Arial"/>
                <a:sym typeface="Arial"/>
              </a:rPr>
              <a:t>DESIGNING  T&amp;T  SYSTEM</a:t>
            </a:r>
            <a:endParaRPr b="1" sz="2800">
              <a:solidFill>
                <a:schemeClr val="dk1"/>
              </a:solidFill>
              <a:latin typeface="Arial"/>
              <a:ea typeface="Arial"/>
              <a:cs typeface="Arial"/>
              <a:sym typeface="Arial"/>
            </a:endParaRPr>
          </a:p>
        </p:txBody>
      </p:sp>
      <p:cxnSp>
        <p:nvCxnSpPr>
          <p:cNvPr id="597" name="Google Shape;597;p67"/>
          <p:cNvCxnSpPr/>
          <p:nvPr/>
        </p:nvCxnSpPr>
        <p:spPr>
          <a:xfrm rot="5400000">
            <a:off x="1447403" y="3657203"/>
            <a:ext cx="6096000" cy="794"/>
          </a:xfrm>
          <a:prstGeom prst="straightConnector1">
            <a:avLst/>
          </a:prstGeom>
          <a:noFill/>
          <a:ln cap="flat" cmpd="sng" w="79375">
            <a:solidFill>
              <a:schemeClr val="dk1"/>
            </a:solidFill>
            <a:prstDash val="solid"/>
            <a:round/>
            <a:headEnd len="sm" w="sm" type="none"/>
            <a:tailEnd len="sm" w="sm" type="none"/>
          </a:ln>
        </p:spPr>
      </p:cxnSp>
      <p:cxnSp>
        <p:nvCxnSpPr>
          <p:cNvPr id="598" name="Google Shape;598;p67"/>
          <p:cNvCxnSpPr/>
          <p:nvPr/>
        </p:nvCxnSpPr>
        <p:spPr>
          <a:xfrm>
            <a:off x="152400" y="3427412"/>
            <a:ext cx="8686800" cy="1588"/>
          </a:xfrm>
          <a:prstGeom prst="straightConnector1">
            <a:avLst/>
          </a:prstGeom>
          <a:noFill/>
          <a:ln cap="flat" cmpd="sng" w="76200">
            <a:solidFill>
              <a:schemeClr val="dk1"/>
            </a:solidFill>
            <a:prstDash val="solid"/>
            <a:round/>
            <a:headEnd len="sm" w="sm" type="none"/>
            <a:tailEnd len="sm" w="sm" type="none"/>
          </a:ln>
        </p:spPr>
      </p:cxnSp>
      <p:cxnSp>
        <p:nvCxnSpPr>
          <p:cNvPr id="599" name="Google Shape;599;p67"/>
          <p:cNvCxnSpPr/>
          <p:nvPr/>
        </p:nvCxnSpPr>
        <p:spPr>
          <a:xfrm rot="5400000">
            <a:off x="2438797" y="4342209"/>
            <a:ext cx="4265612" cy="794"/>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0" name="Google Shape;600;p67"/>
          <p:cNvCxnSpPr/>
          <p:nvPr/>
        </p:nvCxnSpPr>
        <p:spPr>
          <a:xfrm rot="5400000">
            <a:off x="2553891" y="3696097"/>
            <a:ext cx="5561012" cy="794"/>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1" name="Google Shape;601;p67"/>
          <p:cNvCxnSpPr/>
          <p:nvPr/>
        </p:nvCxnSpPr>
        <p:spPr>
          <a:xfrm rot="5400000">
            <a:off x="2781300" y="3695700"/>
            <a:ext cx="5561806" cy="794"/>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2" name="Google Shape;602;p67"/>
          <p:cNvCxnSpPr/>
          <p:nvPr/>
        </p:nvCxnSpPr>
        <p:spPr>
          <a:xfrm rot="5400000">
            <a:off x="4230291" y="4228703"/>
            <a:ext cx="4495006"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3" name="Google Shape;603;p67"/>
          <p:cNvCxnSpPr/>
          <p:nvPr/>
        </p:nvCxnSpPr>
        <p:spPr>
          <a:xfrm rot="5400000">
            <a:off x="4229894" y="4533106"/>
            <a:ext cx="388620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4" name="Google Shape;604;p67"/>
          <p:cNvCxnSpPr/>
          <p:nvPr/>
        </p:nvCxnSpPr>
        <p:spPr>
          <a:xfrm rot="5400000">
            <a:off x="4457700" y="4533900"/>
            <a:ext cx="388620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5" name="Google Shape;605;p67"/>
          <p:cNvCxnSpPr/>
          <p:nvPr/>
        </p:nvCxnSpPr>
        <p:spPr>
          <a:xfrm rot="5400000">
            <a:off x="5830094" y="4228306"/>
            <a:ext cx="449580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6" name="Google Shape;606;p67"/>
          <p:cNvCxnSpPr/>
          <p:nvPr/>
        </p:nvCxnSpPr>
        <p:spPr>
          <a:xfrm flipH="1">
            <a:off x="152400" y="3429000"/>
            <a:ext cx="4343400" cy="3276600"/>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7" name="Google Shape;607;p67"/>
          <p:cNvCxnSpPr/>
          <p:nvPr/>
        </p:nvCxnSpPr>
        <p:spPr>
          <a:xfrm rot="5400000">
            <a:off x="3963194" y="4190206"/>
            <a:ext cx="457200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8" name="Google Shape;608;p67"/>
          <p:cNvCxnSpPr/>
          <p:nvPr/>
        </p:nvCxnSpPr>
        <p:spPr>
          <a:xfrm flipH="1">
            <a:off x="152400" y="818816"/>
            <a:ext cx="5263620" cy="19384"/>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09" name="Google Shape;609;p67"/>
          <p:cNvCxnSpPr/>
          <p:nvPr/>
        </p:nvCxnSpPr>
        <p:spPr>
          <a:xfrm flipH="1">
            <a:off x="152400" y="1047416"/>
            <a:ext cx="5263620" cy="19384"/>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10" name="Google Shape;610;p67"/>
          <p:cNvCxnSpPr/>
          <p:nvPr/>
        </p:nvCxnSpPr>
        <p:spPr>
          <a:xfrm flipH="1">
            <a:off x="152400" y="1219200"/>
            <a:ext cx="5263620" cy="19384"/>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11" name="Google Shape;611;p67"/>
          <p:cNvCxnSpPr/>
          <p:nvPr/>
        </p:nvCxnSpPr>
        <p:spPr>
          <a:xfrm flipH="1">
            <a:off x="146580" y="3124200"/>
            <a:ext cx="5263620" cy="19384"/>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12" name="Google Shape;612;p67"/>
          <p:cNvCxnSpPr/>
          <p:nvPr/>
        </p:nvCxnSpPr>
        <p:spPr>
          <a:xfrm rot="10800000">
            <a:off x="152401" y="2743200"/>
            <a:ext cx="793062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13" name="Google Shape;613;p67"/>
          <p:cNvCxnSpPr/>
          <p:nvPr/>
        </p:nvCxnSpPr>
        <p:spPr>
          <a:xfrm rot="10800000">
            <a:off x="152401" y="2055811"/>
            <a:ext cx="793062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14" name="Google Shape;614;p67"/>
          <p:cNvCxnSpPr/>
          <p:nvPr/>
        </p:nvCxnSpPr>
        <p:spPr>
          <a:xfrm rot="10800000">
            <a:off x="152400" y="1979612"/>
            <a:ext cx="6096000" cy="1589"/>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15" name="Google Shape;615;p67"/>
          <p:cNvCxnSpPr/>
          <p:nvPr/>
        </p:nvCxnSpPr>
        <p:spPr>
          <a:xfrm rot="5400000">
            <a:off x="4647406" y="4266406"/>
            <a:ext cx="4419600" cy="1589"/>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16" name="Google Shape;616;p67"/>
          <p:cNvCxnSpPr/>
          <p:nvPr/>
        </p:nvCxnSpPr>
        <p:spPr>
          <a:xfrm rot="10800000">
            <a:off x="2971800" y="4572000"/>
            <a:ext cx="160020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17" name="Google Shape;617;p67"/>
          <p:cNvCxnSpPr/>
          <p:nvPr/>
        </p:nvCxnSpPr>
        <p:spPr>
          <a:xfrm rot="10800000">
            <a:off x="1295400" y="5867400"/>
            <a:ext cx="327660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18" name="Google Shape;618;p67"/>
          <p:cNvCxnSpPr/>
          <p:nvPr/>
        </p:nvCxnSpPr>
        <p:spPr>
          <a:xfrm rot="5400000">
            <a:off x="1294606" y="5868194"/>
            <a:ext cx="1588" cy="1588"/>
          </a:xfrm>
          <a:prstGeom prst="straightConnector1">
            <a:avLst/>
          </a:prstGeom>
          <a:noFill/>
          <a:ln cap="flat" cmpd="sng" w="9525">
            <a:solidFill>
              <a:srgbClr val="4A7DBA"/>
            </a:solidFill>
            <a:prstDash val="solid"/>
            <a:round/>
            <a:headEnd len="sm" w="sm" type="none"/>
            <a:tailEnd len="sm" w="sm" type="none"/>
          </a:ln>
        </p:spPr>
      </p:cxnSp>
      <p:cxnSp>
        <p:nvCxnSpPr>
          <p:cNvPr id="619" name="Google Shape;619;p67"/>
          <p:cNvCxnSpPr/>
          <p:nvPr/>
        </p:nvCxnSpPr>
        <p:spPr>
          <a:xfrm rot="-5400000">
            <a:off x="1104900" y="2705100"/>
            <a:ext cx="373380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20" name="Google Shape;620;p67"/>
          <p:cNvCxnSpPr/>
          <p:nvPr/>
        </p:nvCxnSpPr>
        <p:spPr>
          <a:xfrm rot="-5400000">
            <a:off x="-1218406" y="3352800"/>
            <a:ext cx="5029200" cy="1588"/>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21" name="Google Shape;621;p67"/>
          <p:cNvCxnSpPr/>
          <p:nvPr/>
        </p:nvCxnSpPr>
        <p:spPr>
          <a:xfrm flipH="1">
            <a:off x="152400" y="895016"/>
            <a:ext cx="5263620" cy="19384"/>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22" name="Google Shape;622;p67"/>
          <p:cNvCxnSpPr/>
          <p:nvPr/>
        </p:nvCxnSpPr>
        <p:spPr>
          <a:xfrm flipH="1">
            <a:off x="152400" y="990600"/>
            <a:ext cx="5263620" cy="19384"/>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23" name="Google Shape;623;p67"/>
          <p:cNvCxnSpPr/>
          <p:nvPr/>
        </p:nvCxnSpPr>
        <p:spPr>
          <a:xfrm rot="10800000">
            <a:off x="152400" y="2589212"/>
            <a:ext cx="6248400" cy="1589"/>
          </a:xfrm>
          <a:prstGeom prst="straightConnector1">
            <a:avLst/>
          </a:prstGeom>
          <a:noFill/>
          <a:ln cap="flat" cmpd="sng" w="9525">
            <a:solidFill>
              <a:srgbClr val="4A7DBA">
                <a:alpha val="41960"/>
              </a:srgbClr>
            </a:solidFill>
            <a:prstDash val="solid"/>
            <a:round/>
            <a:headEnd len="sm" w="sm" type="none"/>
            <a:tailEnd len="sm" w="sm" type="none"/>
          </a:ln>
        </p:spPr>
      </p:cxnSp>
      <p:grpSp>
        <p:nvGrpSpPr>
          <p:cNvPr id="624" name="Google Shape;624;p67"/>
          <p:cNvGrpSpPr/>
          <p:nvPr/>
        </p:nvGrpSpPr>
        <p:grpSpPr>
          <a:xfrm>
            <a:off x="4572000" y="4568824"/>
            <a:ext cx="4191000" cy="1298576"/>
            <a:chOff x="4572000" y="4572000"/>
            <a:chExt cx="4191000" cy="1298576"/>
          </a:xfrm>
        </p:grpSpPr>
        <p:cxnSp>
          <p:nvCxnSpPr>
            <p:cNvPr id="625" name="Google Shape;625;p67"/>
            <p:cNvCxnSpPr/>
            <p:nvPr/>
          </p:nvCxnSpPr>
          <p:spPr>
            <a:xfrm>
              <a:off x="4572000" y="5868988"/>
              <a:ext cx="4191000" cy="1588"/>
            </a:xfrm>
            <a:prstGeom prst="straightConnector1">
              <a:avLst/>
            </a:prstGeom>
            <a:noFill/>
            <a:ln cap="rnd" cmpd="sng" w="38100">
              <a:solidFill>
                <a:schemeClr val="dk1"/>
              </a:solidFill>
              <a:prstDash val="solid"/>
              <a:round/>
              <a:headEnd len="sm" w="sm" type="none"/>
              <a:tailEnd len="sm" w="sm" type="none"/>
            </a:ln>
          </p:spPr>
        </p:cxnSp>
        <p:cxnSp>
          <p:nvCxnSpPr>
            <p:cNvPr id="626" name="Google Shape;626;p67"/>
            <p:cNvCxnSpPr/>
            <p:nvPr/>
          </p:nvCxnSpPr>
          <p:spPr>
            <a:xfrm>
              <a:off x="4572000" y="4572000"/>
              <a:ext cx="4191000" cy="1588"/>
            </a:xfrm>
            <a:prstGeom prst="straightConnector1">
              <a:avLst/>
            </a:prstGeom>
            <a:noFill/>
            <a:ln cap="rnd" cmpd="sng" w="38100">
              <a:solidFill>
                <a:schemeClr val="dk1"/>
              </a:solidFill>
              <a:prstDash val="solid"/>
              <a:round/>
              <a:headEnd len="sm" w="sm" type="none"/>
              <a:tailEnd len="sm" w="sm" type="none"/>
            </a:ln>
          </p:spPr>
        </p:cxnSp>
        <p:cxnSp>
          <p:nvCxnSpPr>
            <p:cNvPr id="627" name="Google Shape;627;p67"/>
            <p:cNvCxnSpPr/>
            <p:nvPr/>
          </p:nvCxnSpPr>
          <p:spPr>
            <a:xfrm rot="5400000">
              <a:off x="4686300" y="5221288"/>
              <a:ext cx="1295400" cy="1588"/>
            </a:xfrm>
            <a:prstGeom prst="straightConnector1">
              <a:avLst/>
            </a:prstGeom>
            <a:noFill/>
            <a:ln cap="flat" cmpd="sng" w="38100">
              <a:solidFill>
                <a:schemeClr val="dk1"/>
              </a:solidFill>
              <a:prstDash val="solid"/>
              <a:round/>
              <a:headEnd len="sm" w="sm" type="none"/>
              <a:tailEnd len="sm" w="sm" type="none"/>
            </a:ln>
          </p:spPr>
        </p:cxnSp>
        <p:cxnSp>
          <p:nvCxnSpPr>
            <p:cNvPr id="628" name="Google Shape;628;p67"/>
            <p:cNvCxnSpPr/>
            <p:nvPr/>
          </p:nvCxnSpPr>
          <p:spPr>
            <a:xfrm rot="5400000">
              <a:off x="4914106" y="5220494"/>
              <a:ext cx="1295400" cy="1588"/>
            </a:xfrm>
            <a:prstGeom prst="straightConnector1">
              <a:avLst/>
            </a:prstGeom>
            <a:noFill/>
            <a:ln cap="flat" cmpd="sng" w="38100">
              <a:solidFill>
                <a:schemeClr val="dk1"/>
              </a:solidFill>
              <a:prstDash val="solid"/>
              <a:round/>
              <a:headEnd len="sm" w="sm" type="none"/>
              <a:tailEnd len="sm" w="sm" type="none"/>
            </a:ln>
          </p:spPr>
        </p:cxnSp>
        <p:cxnSp>
          <p:nvCxnSpPr>
            <p:cNvPr id="629" name="Google Shape;629;p67"/>
            <p:cNvCxnSpPr/>
            <p:nvPr/>
          </p:nvCxnSpPr>
          <p:spPr>
            <a:xfrm rot="5400000">
              <a:off x="3925094" y="5220494"/>
              <a:ext cx="1295400" cy="1588"/>
            </a:xfrm>
            <a:prstGeom prst="straightConnector1">
              <a:avLst/>
            </a:prstGeom>
            <a:noFill/>
            <a:ln cap="rnd" cmpd="sng" w="38100">
              <a:solidFill>
                <a:schemeClr val="dk1"/>
              </a:solidFill>
              <a:prstDash val="solid"/>
              <a:round/>
              <a:headEnd len="sm" w="sm" type="none"/>
              <a:tailEnd len="sm" w="sm" type="none"/>
            </a:ln>
          </p:spPr>
        </p:cxnSp>
        <p:cxnSp>
          <p:nvCxnSpPr>
            <p:cNvPr id="630" name="Google Shape;630;p67"/>
            <p:cNvCxnSpPr/>
            <p:nvPr/>
          </p:nvCxnSpPr>
          <p:spPr>
            <a:xfrm rot="5400000">
              <a:off x="7430294" y="5220494"/>
              <a:ext cx="1295400" cy="1588"/>
            </a:xfrm>
            <a:prstGeom prst="straightConnector1">
              <a:avLst/>
            </a:prstGeom>
            <a:noFill/>
            <a:ln cap="flat" cmpd="sng" w="38100">
              <a:solidFill>
                <a:schemeClr val="dk1"/>
              </a:solidFill>
              <a:prstDash val="solid"/>
              <a:round/>
              <a:headEnd len="sm" w="sm" type="none"/>
              <a:tailEnd len="sm" w="sm" type="none"/>
            </a:ln>
          </p:spPr>
        </p:cxnSp>
        <p:cxnSp>
          <p:nvCxnSpPr>
            <p:cNvPr id="631" name="Google Shape;631;p67"/>
            <p:cNvCxnSpPr/>
            <p:nvPr/>
          </p:nvCxnSpPr>
          <p:spPr>
            <a:xfrm rot="5400000">
              <a:off x="5599906" y="5220494"/>
              <a:ext cx="1295400" cy="1588"/>
            </a:xfrm>
            <a:prstGeom prst="straightConnector1">
              <a:avLst/>
            </a:prstGeom>
            <a:noFill/>
            <a:ln cap="flat" cmpd="sng" w="38100">
              <a:solidFill>
                <a:schemeClr val="dk1"/>
              </a:solidFill>
              <a:prstDash val="solid"/>
              <a:round/>
              <a:headEnd len="sm" w="sm" type="none"/>
              <a:tailEnd len="sm" w="sm" type="none"/>
            </a:ln>
          </p:spPr>
        </p:cxnSp>
        <p:cxnSp>
          <p:nvCxnSpPr>
            <p:cNvPr id="632" name="Google Shape;632;p67"/>
            <p:cNvCxnSpPr/>
            <p:nvPr/>
          </p:nvCxnSpPr>
          <p:spPr>
            <a:xfrm rot="5400000">
              <a:off x="5525294" y="5220494"/>
              <a:ext cx="1295400" cy="1588"/>
            </a:xfrm>
            <a:prstGeom prst="straightConnector1">
              <a:avLst/>
            </a:prstGeom>
            <a:noFill/>
            <a:ln cap="flat" cmpd="sng" w="38100">
              <a:solidFill>
                <a:schemeClr val="dk1"/>
              </a:solidFill>
              <a:prstDash val="dot"/>
              <a:round/>
              <a:headEnd len="sm" w="sm" type="none"/>
              <a:tailEnd len="sm" w="sm" type="none"/>
            </a:ln>
          </p:spPr>
        </p:cxnSp>
        <p:cxnSp>
          <p:nvCxnSpPr>
            <p:cNvPr id="633" name="Google Shape;633;p67"/>
            <p:cNvCxnSpPr/>
            <p:nvPr/>
          </p:nvCxnSpPr>
          <p:spPr>
            <a:xfrm rot="5400000">
              <a:off x="5752306" y="5220494"/>
              <a:ext cx="1295400" cy="1588"/>
            </a:xfrm>
            <a:prstGeom prst="straightConnector1">
              <a:avLst/>
            </a:prstGeom>
            <a:noFill/>
            <a:ln cap="flat" cmpd="sng" w="38100">
              <a:solidFill>
                <a:schemeClr val="dk1"/>
              </a:solidFill>
              <a:prstDash val="dot"/>
              <a:round/>
              <a:headEnd len="sm" w="sm" type="none"/>
              <a:tailEnd len="sm" w="sm" type="none"/>
            </a:ln>
          </p:spPr>
        </p:cxnSp>
        <p:cxnSp>
          <p:nvCxnSpPr>
            <p:cNvPr id="634" name="Google Shape;634;p67"/>
            <p:cNvCxnSpPr/>
            <p:nvPr/>
          </p:nvCxnSpPr>
          <p:spPr>
            <a:xfrm rot="5400000">
              <a:off x="5828506" y="5220494"/>
              <a:ext cx="1295400" cy="1588"/>
            </a:xfrm>
            <a:prstGeom prst="straightConnector1">
              <a:avLst/>
            </a:prstGeom>
            <a:noFill/>
            <a:ln cap="flat" cmpd="sng" w="38100">
              <a:solidFill>
                <a:schemeClr val="dk1"/>
              </a:solidFill>
              <a:prstDash val="solid"/>
              <a:round/>
              <a:headEnd len="sm" w="sm" type="none"/>
              <a:tailEnd len="sm" w="sm" type="none"/>
            </a:ln>
          </p:spPr>
        </p:cxnSp>
        <p:cxnSp>
          <p:nvCxnSpPr>
            <p:cNvPr id="635" name="Google Shape;635;p67"/>
            <p:cNvCxnSpPr/>
            <p:nvPr/>
          </p:nvCxnSpPr>
          <p:spPr>
            <a:xfrm rot="5400000">
              <a:off x="6209506" y="5220494"/>
              <a:ext cx="1295400" cy="1588"/>
            </a:xfrm>
            <a:prstGeom prst="straightConnector1">
              <a:avLst/>
            </a:prstGeom>
            <a:noFill/>
            <a:ln cap="flat" cmpd="sng" w="38100">
              <a:solidFill>
                <a:schemeClr val="dk1"/>
              </a:solidFill>
              <a:prstDash val="dot"/>
              <a:round/>
              <a:headEnd len="sm" w="sm" type="none"/>
              <a:tailEnd len="sm" w="sm" type="none"/>
            </a:ln>
          </p:spPr>
        </p:cxnSp>
        <p:cxnSp>
          <p:nvCxnSpPr>
            <p:cNvPr id="636" name="Google Shape;636;p67"/>
            <p:cNvCxnSpPr/>
            <p:nvPr/>
          </p:nvCxnSpPr>
          <p:spPr>
            <a:xfrm rot="10800000">
              <a:off x="8077200" y="5792788"/>
              <a:ext cx="685800" cy="1588"/>
            </a:xfrm>
            <a:prstGeom prst="straightConnector1">
              <a:avLst/>
            </a:prstGeom>
            <a:noFill/>
            <a:ln cap="flat" cmpd="sng" w="38100">
              <a:solidFill>
                <a:schemeClr val="dk1"/>
              </a:solidFill>
              <a:prstDash val="dot"/>
              <a:round/>
              <a:headEnd len="sm" w="sm" type="none"/>
              <a:tailEnd len="sm" w="sm" type="none"/>
            </a:ln>
          </p:spPr>
        </p:cxnSp>
        <p:cxnSp>
          <p:nvCxnSpPr>
            <p:cNvPr id="637" name="Google Shape;637;p67"/>
            <p:cNvCxnSpPr/>
            <p:nvPr/>
          </p:nvCxnSpPr>
          <p:spPr>
            <a:xfrm rot="10800000">
              <a:off x="8077200" y="4649788"/>
              <a:ext cx="685800" cy="1588"/>
            </a:xfrm>
            <a:prstGeom prst="straightConnector1">
              <a:avLst/>
            </a:prstGeom>
            <a:noFill/>
            <a:ln cap="flat" cmpd="sng" w="38100">
              <a:solidFill>
                <a:schemeClr val="dk1"/>
              </a:solidFill>
              <a:prstDash val="dot"/>
              <a:round/>
              <a:headEnd len="sm" w="sm" type="none"/>
              <a:tailEnd len="sm" w="sm" type="none"/>
            </a:ln>
          </p:spPr>
        </p:cxnSp>
        <p:cxnSp>
          <p:nvCxnSpPr>
            <p:cNvPr id="638" name="Google Shape;638;p67"/>
            <p:cNvCxnSpPr/>
            <p:nvPr/>
          </p:nvCxnSpPr>
          <p:spPr>
            <a:xfrm rot="5400000">
              <a:off x="4839494" y="5218906"/>
              <a:ext cx="1295400" cy="1588"/>
            </a:xfrm>
            <a:prstGeom prst="straightConnector1">
              <a:avLst/>
            </a:prstGeom>
            <a:noFill/>
            <a:ln cap="flat" cmpd="sng" w="38100">
              <a:solidFill>
                <a:schemeClr val="dk1"/>
              </a:solidFill>
              <a:prstDash val="dot"/>
              <a:round/>
              <a:headEnd len="sm" w="sm" type="none"/>
              <a:tailEnd len="sm" w="sm" type="none"/>
            </a:ln>
          </p:spPr>
        </p:cxnSp>
        <p:cxnSp>
          <p:nvCxnSpPr>
            <p:cNvPr id="639" name="Google Shape;639;p67"/>
            <p:cNvCxnSpPr/>
            <p:nvPr/>
          </p:nvCxnSpPr>
          <p:spPr>
            <a:xfrm rot="5400000">
              <a:off x="4763294" y="5218906"/>
              <a:ext cx="1295400" cy="1588"/>
            </a:xfrm>
            <a:prstGeom prst="straightConnector1">
              <a:avLst/>
            </a:prstGeom>
            <a:noFill/>
            <a:ln cap="flat" cmpd="sng" w="38100">
              <a:solidFill>
                <a:schemeClr val="dk1"/>
              </a:solidFill>
              <a:prstDash val="dot"/>
              <a:round/>
              <a:headEnd len="sm" w="sm" type="none"/>
              <a:tailEnd len="sm" w="sm" type="none"/>
            </a:ln>
          </p:spPr>
        </p:cxnSp>
        <p:sp>
          <p:nvSpPr>
            <p:cNvPr id="640" name="Google Shape;640;p67"/>
            <p:cNvSpPr/>
            <p:nvPr/>
          </p:nvSpPr>
          <p:spPr>
            <a:xfrm flipH="1" rot="5400000">
              <a:off x="7399328" y="5403861"/>
              <a:ext cx="304800" cy="625455"/>
            </a:xfrm>
            <a:prstGeom prst="triangle">
              <a:avLst>
                <a:gd fmla="val 0" name="adj"/>
              </a:avLst>
            </a:prstGeom>
            <a:noFill/>
            <a:ln cap="flat" cmpd="sng" w="1587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Google Shape;641;p67"/>
            <p:cNvSpPr/>
            <p:nvPr/>
          </p:nvSpPr>
          <p:spPr>
            <a:xfrm rot="5400000">
              <a:off x="7399327" y="4413260"/>
              <a:ext cx="304801" cy="625455"/>
            </a:xfrm>
            <a:prstGeom prst="triangle">
              <a:avLst>
                <a:gd fmla="val 0" name="adj"/>
              </a:avLst>
            </a:prstGeom>
            <a:noFill/>
            <a:ln cap="flat" cmpd="sng" w="1587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42" name="Google Shape;642;p67"/>
            <p:cNvCxnSpPr/>
            <p:nvPr/>
          </p:nvCxnSpPr>
          <p:spPr>
            <a:xfrm rot="10800000">
              <a:off x="4648201" y="4649788"/>
              <a:ext cx="685800" cy="1588"/>
            </a:xfrm>
            <a:prstGeom prst="straightConnector1">
              <a:avLst/>
            </a:prstGeom>
            <a:noFill/>
            <a:ln cap="flat" cmpd="sng" w="38100">
              <a:solidFill>
                <a:schemeClr val="dk1"/>
              </a:solidFill>
              <a:prstDash val="dot"/>
              <a:round/>
              <a:headEnd len="sm" w="sm" type="none"/>
              <a:tailEnd len="sm" w="sm" type="none"/>
            </a:ln>
          </p:spPr>
        </p:cxnSp>
        <p:cxnSp>
          <p:nvCxnSpPr>
            <p:cNvPr id="643" name="Google Shape;643;p67"/>
            <p:cNvCxnSpPr/>
            <p:nvPr/>
          </p:nvCxnSpPr>
          <p:spPr>
            <a:xfrm rot="10800000">
              <a:off x="4648201" y="5792788"/>
              <a:ext cx="685800" cy="1588"/>
            </a:xfrm>
            <a:prstGeom prst="straightConnector1">
              <a:avLst/>
            </a:prstGeom>
            <a:noFill/>
            <a:ln cap="flat" cmpd="sng" w="38100">
              <a:solidFill>
                <a:schemeClr val="dk1"/>
              </a:solidFill>
              <a:prstDash val="dot"/>
              <a:round/>
              <a:headEnd len="sm" w="sm" type="none"/>
              <a:tailEnd len="sm" w="sm" type="none"/>
            </a:ln>
          </p:spPr>
        </p:cxnSp>
        <p:cxnSp>
          <p:nvCxnSpPr>
            <p:cNvPr id="644" name="Google Shape;644;p67"/>
            <p:cNvCxnSpPr/>
            <p:nvPr/>
          </p:nvCxnSpPr>
          <p:spPr>
            <a:xfrm rot="5400000">
              <a:off x="4077494" y="5220494"/>
              <a:ext cx="1143000" cy="1588"/>
            </a:xfrm>
            <a:prstGeom prst="straightConnector1">
              <a:avLst/>
            </a:prstGeom>
            <a:noFill/>
            <a:ln cap="flat" cmpd="sng" w="38100">
              <a:solidFill>
                <a:schemeClr val="dk1"/>
              </a:solidFill>
              <a:prstDash val="dot"/>
              <a:round/>
              <a:headEnd len="sm" w="sm" type="none"/>
              <a:tailEnd len="sm" w="sm" type="none"/>
            </a:ln>
          </p:spPr>
        </p:cxnSp>
        <p:cxnSp>
          <p:nvCxnSpPr>
            <p:cNvPr id="645" name="Google Shape;645;p67"/>
            <p:cNvCxnSpPr/>
            <p:nvPr/>
          </p:nvCxnSpPr>
          <p:spPr>
            <a:xfrm rot="10800000">
              <a:off x="5486400" y="4649788"/>
              <a:ext cx="685800" cy="1588"/>
            </a:xfrm>
            <a:prstGeom prst="straightConnector1">
              <a:avLst/>
            </a:prstGeom>
            <a:noFill/>
            <a:ln cap="flat" cmpd="sng" w="38100">
              <a:solidFill>
                <a:schemeClr val="dk1"/>
              </a:solidFill>
              <a:prstDash val="dot"/>
              <a:round/>
              <a:headEnd len="sm" w="sm" type="none"/>
              <a:tailEnd len="sm" w="sm" type="none"/>
            </a:ln>
          </p:spPr>
        </p:cxnSp>
        <p:cxnSp>
          <p:nvCxnSpPr>
            <p:cNvPr id="646" name="Google Shape;646;p67"/>
            <p:cNvCxnSpPr/>
            <p:nvPr/>
          </p:nvCxnSpPr>
          <p:spPr>
            <a:xfrm rot="10800000">
              <a:off x="5486400" y="5792788"/>
              <a:ext cx="685800" cy="1588"/>
            </a:xfrm>
            <a:prstGeom prst="straightConnector1">
              <a:avLst/>
            </a:prstGeom>
            <a:noFill/>
            <a:ln cap="flat" cmpd="sng" w="38100">
              <a:solidFill>
                <a:schemeClr val="dk1"/>
              </a:solidFill>
              <a:prstDash val="dot"/>
              <a:round/>
              <a:headEnd len="sm" w="sm" type="none"/>
              <a:tailEnd len="sm" w="sm" type="none"/>
            </a:ln>
          </p:spPr>
        </p:cxnSp>
      </p:grpSp>
      <p:grpSp>
        <p:nvGrpSpPr>
          <p:cNvPr id="647" name="Google Shape;647;p67"/>
          <p:cNvGrpSpPr/>
          <p:nvPr/>
        </p:nvGrpSpPr>
        <p:grpSpPr>
          <a:xfrm>
            <a:off x="1294606" y="838200"/>
            <a:ext cx="1677194" cy="2286000"/>
            <a:chOff x="1294606" y="838200"/>
            <a:chExt cx="1677194" cy="2286000"/>
          </a:xfrm>
        </p:grpSpPr>
        <p:cxnSp>
          <p:nvCxnSpPr>
            <p:cNvPr id="648" name="Google Shape;648;p67"/>
            <p:cNvCxnSpPr/>
            <p:nvPr/>
          </p:nvCxnSpPr>
          <p:spPr>
            <a:xfrm>
              <a:off x="1294606" y="838200"/>
              <a:ext cx="1676400" cy="1588"/>
            </a:xfrm>
            <a:prstGeom prst="straightConnector1">
              <a:avLst/>
            </a:prstGeom>
            <a:noFill/>
            <a:ln cap="flat" cmpd="sng" w="38100">
              <a:solidFill>
                <a:schemeClr val="dk1"/>
              </a:solidFill>
              <a:prstDash val="solid"/>
              <a:round/>
              <a:headEnd len="sm" w="sm" type="none"/>
              <a:tailEnd len="sm" w="sm" type="none"/>
            </a:ln>
          </p:spPr>
        </p:cxnSp>
        <p:cxnSp>
          <p:nvCxnSpPr>
            <p:cNvPr id="649" name="Google Shape;649;p67"/>
            <p:cNvCxnSpPr/>
            <p:nvPr/>
          </p:nvCxnSpPr>
          <p:spPr>
            <a:xfrm>
              <a:off x="1294606" y="1065212"/>
              <a:ext cx="1676400" cy="1588"/>
            </a:xfrm>
            <a:prstGeom prst="straightConnector1">
              <a:avLst/>
            </a:prstGeom>
            <a:noFill/>
            <a:ln cap="flat" cmpd="sng" w="38100">
              <a:solidFill>
                <a:schemeClr val="dk1"/>
              </a:solidFill>
              <a:prstDash val="solid"/>
              <a:round/>
              <a:headEnd len="sm" w="sm" type="none"/>
              <a:tailEnd len="sm" w="sm" type="none"/>
            </a:ln>
          </p:spPr>
        </p:cxnSp>
        <p:cxnSp>
          <p:nvCxnSpPr>
            <p:cNvPr id="650" name="Google Shape;650;p67"/>
            <p:cNvCxnSpPr/>
            <p:nvPr/>
          </p:nvCxnSpPr>
          <p:spPr>
            <a:xfrm>
              <a:off x="1294606" y="1981200"/>
              <a:ext cx="1676400" cy="1588"/>
            </a:xfrm>
            <a:prstGeom prst="straightConnector1">
              <a:avLst/>
            </a:prstGeom>
            <a:noFill/>
            <a:ln cap="flat" cmpd="sng" w="38100">
              <a:solidFill>
                <a:schemeClr val="dk1"/>
              </a:solidFill>
              <a:prstDash val="solid"/>
              <a:round/>
              <a:headEnd len="sm" w="sm" type="none"/>
              <a:tailEnd len="sm" w="sm" type="none"/>
            </a:ln>
          </p:spPr>
        </p:cxnSp>
        <p:cxnSp>
          <p:nvCxnSpPr>
            <p:cNvPr id="651" name="Google Shape;651;p67"/>
            <p:cNvCxnSpPr/>
            <p:nvPr/>
          </p:nvCxnSpPr>
          <p:spPr>
            <a:xfrm>
              <a:off x="1294606" y="2055812"/>
              <a:ext cx="1676400" cy="1588"/>
            </a:xfrm>
            <a:prstGeom prst="straightConnector1">
              <a:avLst/>
            </a:prstGeom>
            <a:noFill/>
            <a:ln cap="flat" cmpd="sng" w="38100">
              <a:solidFill>
                <a:schemeClr val="dk1"/>
              </a:solidFill>
              <a:prstDash val="solid"/>
              <a:round/>
              <a:headEnd len="sm" w="sm" type="none"/>
              <a:tailEnd len="sm" w="sm" type="none"/>
            </a:ln>
          </p:spPr>
        </p:cxnSp>
        <p:cxnSp>
          <p:nvCxnSpPr>
            <p:cNvPr id="652" name="Google Shape;652;p67"/>
            <p:cNvCxnSpPr/>
            <p:nvPr/>
          </p:nvCxnSpPr>
          <p:spPr>
            <a:xfrm>
              <a:off x="1294606" y="2589212"/>
              <a:ext cx="1676400" cy="1588"/>
            </a:xfrm>
            <a:prstGeom prst="straightConnector1">
              <a:avLst/>
            </a:prstGeom>
            <a:noFill/>
            <a:ln cap="flat" cmpd="sng" w="38100">
              <a:solidFill>
                <a:schemeClr val="dk1"/>
              </a:solidFill>
              <a:prstDash val="solid"/>
              <a:round/>
              <a:headEnd len="sm" w="sm" type="none"/>
              <a:tailEnd len="sm" w="sm" type="none"/>
            </a:ln>
          </p:spPr>
        </p:cxnSp>
        <p:cxnSp>
          <p:nvCxnSpPr>
            <p:cNvPr id="653" name="Google Shape;653;p67"/>
            <p:cNvCxnSpPr/>
            <p:nvPr/>
          </p:nvCxnSpPr>
          <p:spPr>
            <a:xfrm>
              <a:off x="1294606" y="2741612"/>
              <a:ext cx="1676400" cy="1588"/>
            </a:xfrm>
            <a:prstGeom prst="straightConnector1">
              <a:avLst/>
            </a:prstGeom>
            <a:noFill/>
            <a:ln cap="flat" cmpd="sng" w="38100">
              <a:solidFill>
                <a:schemeClr val="dk1"/>
              </a:solidFill>
              <a:prstDash val="solid"/>
              <a:round/>
              <a:headEnd len="sm" w="sm" type="none"/>
              <a:tailEnd len="sm" w="sm" type="none"/>
            </a:ln>
          </p:spPr>
        </p:cxnSp>
        <p:cxnSp>
          <p:nvCxnSpPr>
            <p:cNvPr id="654" name="Google Shape;654;p67"/>
            <p:cNvCxnSpPr/>
            <p:nvPr/>
          </p:nvCxnSpPr>
          <p:spPr>
            <a:xfrm rot="-5400000">
              <a:off x="153194" y="1981994"/>
              <a:ext cx="2283618" cy="794"/>
            </a:xfrm>
            <a:prstGeom prst="straightConnector1">
              <a:avLst/>
            </a:prstGeom>
            <a:noFill/>
            <a:ln cap="flat" cmpd="sng" w="38100">
              <a:solidFill>
                <a:schemeClr val="dk1"/>
              </a:solidFill>
              <a:prstDash val="solid"/>
              <a:round/>
              <a:headEnd len="sm" w="sm" type="none"/>
              <a:tailEnd len="sm" w="sm" type="none"/>
            </a:ln>
          </p:spPr>
        </p:cxnSp>
        <p:cxnSp>
          <p:nvCxnSpPr>
            <p:cNvPr id="655" name="Google Shape;655;p67"/>
            <p:cNvCxnSpPr/>
            <p:nvPr/>
          </p:nvCxnSpPr>
          <p:spPr>
            <a:xfrm rot="-5400000">
              <a:off x="1829594" y="1981994"/>
              <a:ext cx="2283618" cy="794"/>
            </a:xfrm>
            <a:prstGeom prst="straightConnector1">
              <a:avLst/>
            </a:prstGeom>
            <a:noFill/>
            <a:ln cap="flat" cmpd="sng" w="38100">
              <a:solidFill>
                <a:schemeClr val="dk1"/>
              </a:solidFill>
              <a:prstDash val="solid"/>
              <a:round/>
              <a:headEnd len="sm" w="sm" type="none"/>
              <a:tailEnd len="sm" w="sm" type="none"/>
            </a:ln>
          </p:spPr>
        </p:cxnSp>
        <p:cxnSp>
          <p:nvCxnSpPr>
            <p:cNvPr id="656" name="Google Shape;656;p67"/>
            <p:cNvCxnSpPr/>
            <p:nvPr/>
          </p:nvCxnSpPr>
          <p:spPr>
            <a:xfrm>
              <a:off x="1294606" y="914400"/>
              <a:ext cx="1676400" cy="1588"/>
            </a:xfrm>
            <a:prstGeom prst="straightConnector1">
              <a:avLst/>
            </a:prstGeom>
            <a:noFill/>
            <a:ln cap="flat" cmpd="sng" w="38100">
              <a:solidFill>
                <a:schemeClr val="dk1"/>
              </a:solidFill>
              <a:prstDash val="dot"/>
              <a:round/>
              <a:headEnd len="sm" w="sm" type="none"/>
              <a:tailEnd len="sm" w="sm" type="none"/>
            </a:ln>
          </p:spPr>
        </p:cxnSp>
        <p:cxnSp>
          <p:nvCxnSpPr>
            <p:cNvPr id="657" name="Google Shape;657;p67"/>
            <p:cNvCxnSpPr/>
            <p:nvPr/>
          </p:nvCxnSpPr>
          <p:spPr>
            <a:xfrm>
              <a:off x="1294606" y="990600"/>
              <a:ext cx="1676400" cy="1588"/>
            </a:xfrm>
            <a:prstGeom prst="straightConnector1">
              <a:avLst/>
            </a:prstGeom>
            <a:noFill/>
            <a:ln cap="flat" cmpd="sng" w="38100">
              <a:solidFill>
                <a:schemeClr val="dk1"/>
              </a:solidFill>
              <a:prstDash val="dot"/>
              <a:round/>
              <a:headEnd len="sm" w="sm" type="none"/>
              <a:tailEnd len="sm" w="sm" type="none"/>
            </a:ln>
          </p:spPr>
        </p:cxnSp>
        <p:sp>
          <p:nvSpPr>
            <p:cNvPr id="658" name="Google Shape;658;p67"/>
            <p:cNvSpPr/>
            <p:nvPr/>
          </p:nvSpPr>
          <p:spPr>
            <a:xfrm>
              <a:off x="1294606" y="2743200"/>
              <a:ext cx="381000" cy="3810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9" name="Google Shape;659;p67"/>
            <p:cNvSpPr/>
            <p:nvPr/>
          </p:nvSpPr>
          <p:spPr>
            <a:xfrm>
              <a:off x="2590006" y="2743200"/>
              <a:ext cx="381000" cy="381000"/>
            </a:xfrm>
            <a:prstGeom prst="rect">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60" name="Google Shape;660;p67"/>
            <p:cNvCxnSpPr/>
            <p:nvPr/>
          </p:nvCxnSpPr>
          <p:spPr>
            <a:xfrm>
              <a:off x="1370806" y="1143000"/>
              <a:ext cx="1524000" cy="1588"/>
            </a:xfrm>
            <a:prstGeom prst="straightConnector1">
              <a:avLst/>
            </a:prstGeom>
            <a:noFill/>
            <a:ln cap="flat" cmpd="sng" w="38100">
              <a:solidFill>
                <a:schemeClr val="dk1"/>
              </a:solidFill>
              <a:prstDash val="dot"/>
              <a:round/>
              <a:headEnd len="sm" w="sm" type="none"/>
              <a:tailEnd len="sm" w="sm" type="none"/>
            </a:ln>
          </p:spPr>
        </p:cxnSp>
        <p:cxnSp>
          <p:nvCxnSpPr>
            <p:cNvPr id="661" name="Google Shape;661;p67"/>
            <p:cNvCxnSpPr/>
            <p:nvPr/>
          </p:nvCxnSpPr>
          <p:spPr>
            <a:xfrm>
              <a:off x="1370806" y="1903412"/>
              <a:ext cx="1524000" cy="1588"/>
            </a:xfrm>
            <a:prstGeom prst="straightConnector1">
              <a:avLst/>
            </a:prstGeom>
            <a:noFill/>
            <a:ln cap="flat" cmpd="sng" w="38100">
              <a:solidFill>
                <a:schemeClr val="dk1"/>
              </a:solidFill>
              <a:prstDash val="dot"/>
              <a:round/>
              <a:headEnd len="sm" w="sm" type="none"/>
              <a:tailEnd len="sm" w="sm" type="none"/>
            </a:ln>
          </p:spPr>
        </p:cxnSp>
        <p:cxnSp>
          <p:nvCxnSpPr>
            <p:cNvPr id="662" name="Google Shape;662;p67"/>
            <p:cNvCxnSpPr/>
            <p:nvPr/>
          </p:nvCxnSpPr>
          <p:spPr>
            <a:xfrm rot="5400000">
              <a:off x="2513012" y="1523206"/>
              <a:ext cx="762000" cy="1588"/>
            </a:xfrm>
            <a:prstGeom prst="straightConnector1">
              <a:avLst/>
            </a:prstGeom>
            <a:noFill/>
            <a:ln cap="flat" cmpd="sng" w="38100">
              <a:solidFill>
                <a:schemeClr val="dk1"/>
              </a:solidFill>
              <a:prstDash val="dot"/>
              <a:round/>
              <a:headEnd len="sm" w="sm" type="none"/>
              <a:tailEnd len="sm" w="sm" type="none"/>
            </a:ln>
          </p:spPr>
        </p:cxnSp>
        <p:cxnSp>
          <p:nvCxnSpPr>
            <p:cNvPr id="663" name="Google Shape;663;p67"/>
            <p:cNvCxnSpPr/>
            <p:nvPr/>
          </p:nvCxnSpPr>
          <p:spPr>
            <a:xfrm rot="5400000">
              <a:off x="990600" y="1523206"/>
              <a:ext cx="762000" cy="1588"/>
            </a:xfrm>
            <a:prstGeom prst="straightConnector1">
              <a:avLst/>
            </a:prstGeom>
            <a:noFill/>
            <a:ln cap="flat" cmpd="sng" w="38100">
              <a:solidFill>
                <a:schemeClr val="dk1"/>
              </a:solidFill>
              <a:prstDash val="dot"/>
              <a:round/>
              <a:headEnd len="sm" w="sm" type="none"/>
              <a:tailEnd len="sm" w="sm" type="none"/>
            </a:ln>
          </p:spPr>
        </p:cxnSp>
        <p:cxnSp>
          <p:nvCxnSpPr>
            <p:cNvPr id="664" name="Google Shape;664;p67"/>
            <p:cNvCxnSpPr/>
            <p:nvPr/>
          </p:nvCxnSpPr>
          <p:spPr>
            <a:xfrm>
              <a:off x="1370806" y="2132012"/>
              <a:ext cx="1524000" cy="1588"/>
            </a:xfrm>
            <a:prstGeom prst="straightConnector1">
              <a:avLst/>
            </a:prstGeom>
            <a:noFill/>
            <a:ln cap="flat" cmpd="sng" w="38100">
              <a:solidFill>
                <a:schemeClr val="dk1"/>
              </a:solidFill>
              <a:prstDash val="dot"/>
              <a:round/>
              <a:headEnd len="sm" w="sm" type="none"/>
              <a:tailEnd len="sm" w="sm" type="none"/>
            </a:ln>
          </p:spPr>
        </p:cxnSp>
        <p:cxnSp>
          <p:nvCxnSpPr>
            <p:cNvPr id="665" name="Google Shape;665;p67"/>
            <p:cNvCxnSpPr/>
            <p:nvPr/>
          </p:nvCxnSpPr>
          <p:spPr>
            <a:xfrm rot="5400000">
              <a:off x="2667000" y="2361406"/>
              <a:ext cx="457200" cy="1588"/>
            </a:xfrm>
            <a:prstGeom prst="straightConnector1">
              <a:avLst/>
            </a:prstGeom>
            <a:noFill/>
            <a:ln cap="flat" cmpd="sng" w="38100">
              <a:solidFill>
                <a:schemeClr val="dk1"/>
              </a:solidFill>
              <a:prstDash val="dot"/>
              <a:round/>
              <a:headEnd len="sm" w="sm" type="none"/>
              <a:tailEnd len="sm" w="sm" type="none"/>
            </a:ln>
          </p:spPr>
        </p:cxnSp>
        <p:cxnSp>
          <p:nvCxnSpPr>
            <p:cNvPr id="666" name="Google Shape;666;p67"/>
            <p:cNvCxnSpPr/>
            <p:nvPr/>
          </p:nvCxnSpPr>
          <p:spPr>
            <a:xfrm rot="5400000">
              <a:off x="1143000" y="2361406"/>
              <a:ext cx="457200" cy="1588"/>
            </a:xfrm>
            <a:prstGeom prst="straightConnector1">
              <a:avLst/>
            </a:prstGeom>
            <a:noFill/>
            <a:ln cap="flat" cmpd="sng" w="38100">
              <a:solidFill>
                <a:schemeClr val="dk1"/>
              </a:solidFill>
              <a:prstDash val="dot"/>
              <a:round/>
              <a:headEnd len="sm" w="sm" type="none"/>
              <a:tailEnd len="sm" w="sm" type="none"/>
            </a:ln>
          </p:spPr>
        </p:cxnSp>
        <p:cxnSp>
          <p:nvCxnSpPr>
            <p:cNvPr id="667" name="Google Shape;667;p67"/>
            <p:cNvCxnSpPr/>
            <p:nvPr/>
          </p:nvCxnSpPr>
          <p:spPr>
            <a:xfrm>
              <a:off x="1675606" y="3048000"/>
              <a:ext cx="914400" cy="1588"/>
            </a:xfrm>
            <a:prstGeom prst="straightConnector1">
              <a:avLst/>
            </a:prstGeom>
            <a:noFill/>
            <a:ln cap="flat" cmpd="sng" w="38100">
              <a:solidFill>
                <a:schemeClr val="dk1"/>
              </a:solidFill>
              <a:prstDash val="dot"/>
              <a:round/>
              <a:headEnd len="sm" w="sm" type="none"/>
              <a:tailEnd len="sm" w="sm" type="none"/>
            </a:ln>
          </p:spPr>
        </p:cxnSp>
      </p:grpSp>
      <p:cxnSp>
        <p:nvCxnSpPr>
          <p:cNvPr id="668" name="Google Shape;668;p67"/>
          <p:cNvCxnSpPr/>
          <p:nvPr/>
        </p:nvCxnSpPr>
        <p:spPr>
          <a:xfrm rot="5400000">
            <a:off x="5371307" y="4609307"/>
            <a:ext cx="3733799" cy="1589"/>
          </a:xfrm>
          <a:prstGeom prst="straightConnector1">
            <a:avLst/>
          </a:prstGeom>
          <a:noFill/>
          <a:ln cap="flat" cmpd="sng" w="9525">
            <a:solidFill>
              <a:srgbClr val="4A7DBA">
                <a:alpha val="41960"/>
              </a:srgbClr>
            </a:solidFill>
            <a:prstDash val="solid"/>
            <a:round/>
            <a:headEnd len="sm" w="sm" type="none"/>
            <a:tailEnd len="sm" w="sm" type="none"/>
          </a:ln>
        </p:spPr>
      </p:cxnSp>
      <p:cxnSp>
        <p:nvCxnSpPr>
          <p:cNvPr id="669" name="Google Shape;669;p67"/>
          <p:cNvCxnSpPr/>
          <p:nvPr/>
        </p:nvCxnSpPr>
        <p:spPr>
          <a:xfrm rot="5400000">
            <a:off x="5980907" y="4609307"/>
            <a:ext cx="3733799" cy="1589"/>
          </a:xfrm>
          <a:prstGeom prst="straightConnector1">
            <a:avLst/>
          </a:prstGeom>
          <a:noFill/>
          <a:ln cap="flat" cmpd="sng" w="9525">
            <a:solidFill>
              <a:srgbClr val="4A7DBA">
                <a:alpha val="41960"/>
              </a:srgbClr>
            </a:solidFill>
            <a:prstDash val="solid"/>
            <a:round/>
            <a:headEnd len="sm" w="sm" type="none"/>
            <a:tailEnd len="sm" w="sm" type="none"/>
          </a:ln>
        </p:spPr>
      </p:cxnSp>
      <p:grpSp>
        <p:nvGrpSpPr>
          <p:cNvPr id="670" name="Google Shape;670;p67"/>
          <p:cNvGrpSpPr/>
          <p:nvPr/>
        </p:nvGrpSpPr>
        <p:grpSpPr>
          <a:xfrm>
            <a:off x="4569618" y="762000"/>
            <a:ext cx="4193382" cy="2363635"/>
            <a:chOff x="4569618" y="762000"/>
            <a:chExt cx="4193382" cy="2363635"/>
          </a:xfrm>
        </p:grpSpPr>
        <p:grpSp>
          <p:nvGrpSpPr>
            <p:cNvPr id="671" name="Google Shape;671;p67"/>
            <p:cNvGrpSpPr/>
            <p:nvPr/>
          </p:nvGrpSpPr>
          <p:grpSpPr>
            <a:xfrm>
              <a:off x="4569618" y="762000"/>
              <a:ext cx="4193382" cy="2363635"/>
              <a:chOff x="3505200" y="3194976"/>
              <a:chExt cx="5945982" cy="3131525"/>
            </a:xfrm>
          </p:grpSpPr>
          <p:sp>
            <p:nvSpPr>
              <p:cNvPr id="672" name="Google Shape;672;p67"/>
              <p:cNvSpPr/>
              <p:nvPr/>
            </p:nvSpPr>
            <p:spPr>
              <a:xfrm>
                <a:off x="3657600" y="3886200"/>
                <a:ext cx="2133600" cy="2362200"/>
              </a:xfrm>
              <a:prstGeom prst="star8">
                <a:avLst>
                  <a:gd fmla="val 0" name="adj"/>
                </a:avLst>
              </a:prstGeom>
              <a:solidFill>
                <a:schemeClr val="accent1"/>
              </a:solidFill>
              <a:ln cap="flat" cmpd="sng" w="952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3" name="Google Shape;673;p67"/>
              <p:cNvSpPr/>
              <p:nvPr/>
            </p:nvSpPr>
            <p:spPr>
              <a:xfrm>
                <a:off x="4572000" y="3276600"/>
                <a:ext cx="304800" cy="304800"/>
              </a:xfrm>
              <a:prstGeom prst="donut">
                <a:avLst>
                  <a:gd fmla="val 25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674" name="Google Shape;674;p67"/>
              <p:cNvCxnSpPr/>
              <p:nvPr/>
            </p:nvCxnSpPr>
            <p:spPr>
              <a:xfrm rot="5400000">
                <a:off x="4610100" y="3695700"/>
                <a:ext cx="228600" cy="1588"/>
              </a:xfrm>
              <a:prstGeom prst="straightConnector1">
                <a:avLst/>
              </a:prstGeom>
              <a:noFill/>
              <a:ln cap="flat" cmpd="sng" w="50800">
                <a:solidFill>
                  <a:schemeClr val="dk1"/>
                </a:solidFill>
                <a:prstDash val="solid"/>
                <a:round/>
                <a:headEnd len="sm" w="sm" type="none"/>
                <a:tailEnd len="sm" w="sm" type="none"/>
              </a:ln>
            </p:spPr>
          </p:cxnSp>
          <p:grpSp>
            <p:nvGrpSpPr>
              <p:cNvPr id="675" name="Google Shape;675;p67"/>
              <p:cNvGrpSpPr/>
              <p:nvPr/>
            </p:nvGrpSpPr>
            <p:grpSpPr>
              <a:xfrm>
                <a:off x="6096000" y="4800601"/>
                <a:ext cx="2438400" cy="990599"/>
                <a:chOff x="12649200" y="76201"/>
                <a:chExt cx="2438400" cy="990599"/>
              </a:xfrm>
            </p:grpSpPr>
            <p:cxnSp>
              <p:nvCxnSpPr>
                <p:cNvPr id="676" name="Google Shape;676;p67"/>
                <p:cNvCxnSpPr/>
                <p:nvPr/>
              </p:nvCxnSpPr>
              <p:spPr>
                <a:xfrm rot="5400000">
                  <a:off x="14629606" y="608806"/>
                  <a:ext cx="914400" cy="1588"/>
                </a:xfrm>
                <a:prstGeom prst="straightConnector1">
                  <a:avLst/>
                </a:prstGeom>
                <a:noFill/>
                <a:ln cap="rnd" cmpd="sng" w="88900">
                  <a:solidFill>
                    <a:srgbClr val="4A7DBA"/>
                  </a:solidFill>
                  <a:prstDash val="solid"/>
                  <a:round/>
                  <a:headEnd len="sm" w="sm" type="none"/>
                  <a:tailEnd len="sm" w="sm" type="none"/>
                </a:ln>
              </p:spPr>
            </p:cxnSp>
            <p:cxnSp>
              <p:nvCxnSpPr>
                <p:cNvPr id="677" name="Google Shape;677;p67"/>
                <p:cNvCxnSpPr/>
                <p:nvPr/>
              </p:nvCxnSpPr>
              <p:spPr>
                <a:xfrm>
                  <a:off x="12649200" y="914400"/>
                  <a:ext cx="609600" cy="76200"/>
                </a:xfrm>
                <a:prstGeom prst="straightConnector1">
                  <a:avLst/>
                </a:prstGeom>
                <a:noFill/>
                <a:ln cap="sq" cmpd="sng" w="34925">
                  <a:solidFill>
                    <a:schemeClr val="dk1"/>
                  </a:solidFill>
                  <a:prstDash val="dot"/>
                  <a:round/>
                  <a:headEnd len="sm" w="sm" type="none"/>
                  <a:tailEnd len="sm" w="sm" type="none"/>
                </a:ln>
              </p:spPr>
            </p:cxnSp>
            <p:cxnSp>
              <p:nvCxnSpPr>
                <p:cNvPr id="678" name="Google Shape;678;p67"/>
                <p:cNvCxnSpPr/>
                <p:nvPr/>
              </p:nvCxnSpPr>
              <p:spPr>
                <a:xfrm rot="5400000">
                  <a:off x="12291814" y="443252"/>
                  <a:ext cx="828533" cy="113762"/>
                </a:xfrm>
                <a:prstGeom prst="straightConnector1">
                  <a:avLst/>
                </a:prstGeom>
                <a:noFill/>
                <a:ln cap="rnd" cmpd="sng" w="76200">
                  <a:solidFill>
                    <a:schemeClr val="dk1"/>
                  </a:solidFill>
                  <a:prstDash val="solid"/>
                  <a:round/>
                  <a:headEnd len="sm" w="sm" type="none"/>
                  <a:tailEnd len="sm" w="sm" type="none"/>
                </a:ln>
              </p:spPr>
            </p:cxnSp>
            <p:cxnSp>
              <p:nvCxnSpPr>
                <p:cNvPr id="679" name="Google Shape;679;p67"/>
                <p:cNvCxnSpPr/>
                <p:nvPr/>
              </p:nvCxnSpPr>
              <p:spPr>
                <a:xfrm>
                  <a:off x="12725618" y="76201"/>
                  <a:ext cx="533182" cy="76199"/>
                </a:xfrm>
                <a:prstGeom prst="straightConnector1">
                  <a:avLst/>
                </a:prstGeom>
                <a:noFill/>
                <a:ln cap="rnd" cmpd="sng" w="63500">
                  <a:solidFill>
                    <a:schemeClr val="dk1"/>
                  </a:solidFill>
                  <a:prstDash val="solid"/>
                  <a:round/>
                  <a:headEnd len="sm" w="sm" type="none"/>
                  <a:tailEnd len="sm" w="sm" type="none"/>
                </a:ln>
              </p:spPr>
            </p:cxnSp>
            <p:cxnSp>
              <p:nvCxnSpPr>
                <p:cNvPr id="680" name="Google Shape;680;p67"/>
                <p:cNvCxnSpPr/>
                <p:nvPr/>
              </p:nvCxnSpPr>
              <p:spPr>
                <a:xfrm>
                  <a:off x="13258800" y="152400"/>
                  <a:ext cx="1828800" cy="1"/>
                </a:xfrm>
                <a:prstGeom prst="straightConnector1">
                  <a:avLst/>
                </a:prstGeom>
                <a:noFill/>
                <a:ln cap="flat" cmpd="sng" w="63500">
                  <a:solidFill>
                    <a:schemeClr val="dk1"/>
                  </a:solidFill>
                  <a:prstDash val="solid"/>
                  <a:round/>
                  <a:headEnd len="sm" w="sm" type="none"/>
                  <a:tailEnd len="sm" w="sm" type="none"/>
                </a:ln>
              </p:spPr>
            </p:cxnSp>
            <p:cxnSp>
              <p:nvCxnSpPr>
                <p:cNvPr id="681" name="Google Shape;681;p67"/>
                <p:cNvCxnSpPr/>
                <p:nvPr/>
              </p:nvCxnSpPr>
              <p:spPr>
                <a:xfrm>
                  <a:off x="13258800" y="990600"/>
                  <a:ext cx="1828800" cy="76200"/>
                </a:xfrm>
                <a:prstGeom prst="straightConnector1">
                  <a:avLst/>
                </a:prstGeom>
                <a:noFill/>
                <a:ln cap="sq" cmpd="sng" w="34925">
                  <a:solidFill>
                    <a:schemeClr val="dk1"/>
                  </a:solidFill>
                  <a:prstDash val="dot"/>
                  <a:round/>
                  <a:headEnd len="sm" w="sm" type="none"/>
                  <a:tailEnd len="sm" w="sm" type="none"/>
                </a:ln>
              </p:spPr>
            </p:cxnSp>
          </p:grpSp>
          <p:grpSp>
            <p:nvGrpSpPr>
              <p:cNvPr id="682" name="Google Shape;682;p67"/>
              <p:cNvGrpSpPr/>
              <p:nvPr/>
            </p:nvGrpSpPr>
            <p:grpSpPr>
              <a:xfrm>
                <a:off x="3505200" y="3810000"/>
                <a:ext cx="5105845" cy="2516501"/>
                <a:chOff x="10210800" y="2057400"/>
                <a:chExt cx="5105845" cy="2516501"/>
              </a:xfrm>
            </p:grpSpPr>
            <p:grpSp>
              <p:nvGrpSpPr>
                <p:cNvPr id="683" name="Google Shape;683;p67"/>
                <p:cNvGrpSpPr/>
                <p:nvPr/>
              </p:nvGrpSpPr>
              <p:grpSpPr>
                <a:xfrm>
                  <a:off x="10210800" y="2057400"/>
                  <a:ext cx="5105845" cy="2516501"/>
                  <a:chOff x="10818812" y="1676400"/>
                  <a:chExt cx="5105845" cy="2516501"/>
                </a:xfrm>
              </p:grpSpPr>
              <p:sp>
                <p:nvSpPr>
                  <p:cNvPr id="684" name="Google Shape;684;p67"/>
                  <p:cNvSpPr/>
                  <p:nvPr/>
                </p:nvSpPr>
                <p:spPr>
                  <a:xfrm>
                    <a:off x="10818812" y="1676400"/>
                    <a:ext cx="2438400" cy="2514600"/>
                  </a:xfrm>
                  <a:prstGeom prst="blockArc">
                    <a:avLst>
                      <a:gd fmla="val 5384718" name="adj1"/>
                      <a:gd fmla="val 10762459" name="adj2"/>
                      <a:gd fmla="val 2518" name="adj3"/>
                    </a:avLst>
                  </a:prstGeom>
                  <a:noFill/>
                  <a:ln cap="flat" cmpd="sng" w="19050">
                    <a:solidFill>
                      <a:srgbClr val="17365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67"/>
                  <p:cNvSpPr/>
                  <p:nvPr/>
                </p:nvSpPr>
                <p:spPr>
                  <a:xfrm>
                    <a:off x="10818812" y="1676400"/>
                    <a:ext cx="2438400" cy="2514600"/>
                  </a:xfrm>
                  <a:prstGeom prst="blockArc">
                    <a:avLst>
                      <a:gd fmla="val 10803559" name="adj1"/>
                      <a:gd fmla="val 1685937" name="adj2"/>
                      <a:gd fmla="val 265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cxnSp>
                <p:nvCxnSpPr>
                  <p:cNvPr id="686" name="Google Shape;686;p67"/>
                  <p:cNvCxnSpPr>
                    <a:stCxn id="684" idx="0"/>
                  </p:cNvCxnSpPr>
                  <p:nvPr/>
                </p:nvCxnSpPr>
                <p:spPr>
                  <a:xfrm>
                    <a:off x="12043857" y="4162301"/>
                    <a:ext cx="3880800" cy="30600"/>
                  </a:xfrm>
                  <a:prstGeom prst="straightConnector1">
                    <a:avLst/>
                  </a:prstGeom>
                  <a:noFill/>
                  <a:ln cap="flat" cmpd="sng" w="88900">
                    <a:solidFill>
                      <a:schemeClr val="dk1"/>
                    </a:solidFill>
                    <a:prstDash val="solid"/>
                    <a:round/>
                    <a:headEnd len="sm" w="sm" type="none"/>
                    <a:tailEnd len="sm" w="sm" type="none"/>
                  </a:ln>
                </p:spPr>
              </p:cxnSp>
              <p:cxnSp>
                <p:nvCxnSpPr>
                  <p:cNvPr id="687" name="Google Shape;687;p67"/>
                  <p:cNvCxnSpPr/>
                  <p:nvPr/>
                </p:nvCxnSpPr>
                <p:spPr>
                  <a:xfrm rot="420000">
                    <a:off x="13105281" y="3505517"/>
                    <a:ext cx="308874" cy="3175"/>
                  </a:xfrm>
                  <a:prstGeom prst="straightConnector1">
                    <a:avLst/>
                  </a:prstGeom>
                  <a:noFill/>
                  <a:ln cap="rnd" cmpd="sng" w="92075">
                    <a:solidFill>
                      <a:schemeClr val="dk1"/>
                    </a:solidFill>
                    <a:prstDash val="solid"/>
                    <a:round/>
                    <a:headEnd len="sm" w="sm" type="none"/>
                    <a:tailEnd len="sm" w="sm" type="none"/>
                  </a:ln>
                </p:spPr>
              </p:cxnSp>
            </p:grpSp>
            <p:cxnSp>
              <p:nvCxnSpPr>
                <p:cNvPr id="688" name="Google Shape;688;p67"/>
                <p:cNvCxnSpPr/>
                <p:nvPr/>
              </p:nvCxnSpPr>
              <p:spPr>
                <a:xfrm>
                  <a:off x="12571931" y="3006728"/>
                  <a:ext cx="305869" cy="41272"/>
                </a:xfrm>
                <a:prstGeom prst="straightConnector1">
                  <a:avLst/>
                </a:prstGeom>
                <a:noFill/>
                <a:ln cap="flat" cmpd="sng" w="63500">
                  <a:solidFill>
                    <a:schemeClr val="dk1"/>
                  </a:solidFill>
                  <a:prstDash val="solid"/>
                  <a:round/>
                  <a:headEnd len="sm" w="sm" type="none"/>
                  <a:tailEnd len="sm" w="sm" type="none"/>
                </a:ln>
              </p:spPr>
            </p:cxnSp>
          </p:grpSp>
          <p:grpSp>
            <p:nvGrpSpPr>
              <p:cNvPr id="689" name="Google Shape;689;p67"/>
              <p:cNvGrpSpPr/>
              <p:nvPr/>
            </p:nvGrpSpPr>
            <p:grpSpPr>
              <a:xfrm>
                <a:off x="8534400" y="4875212"/>
                <a:ext cx="916782" cy="1449388"/>
                <a:chOff x="15315406" y="1143000"/>
                <a:chExt cx="916782" cy="1296988"/>
              </a:xfrm>
            </p:grpSpPr>
            <p:cxnSp>
              <p:nvCxnSpPr>
                <p:cNvPr id="690" name="Google Shape;690;p67"/>
                <p:cNvCxnSpPr/>
                <p:nvPr/>
              </p:nvCxnSpPr>
              <p:spPr>
                <a:xfrm rot="5400000">
                  <a:off x="15125700" y="2247900"/>
                  <a:ext cx="381000" cy="1588"/>
                </a:xfrm>
                <a:prstGeom prst="straightConnector1">
                  <a:avLst/>
                </a:prstGeom>
                <a:noFill/>
                <a:ln cap="rnd" cmpd="sng" w="88900">
                  <a:solidFill>
                    <a:schemeClr val="dk1"/>
                  </a:solidFill>
                  <a:prstDash val="solid"/>
                  <a:round/>
                  <a:headEnd len="sm" w="sm" type="none"/>
                  <a:tailEnd len="sm" w="sm" type="none"/>
                </a:ln>
              </p:spPr>
            </p:cxnSp>
            <p:cxnSp>
              <p:nvCxnSpPr>
                <p:cNvPr id="691" name="Google Shape;691;p67"/>
                <p:cNvCxnSpPr/>
                <p:nvPr/>
              </p:nvCxnSpPr>
              <p:spPr>
                <a:xfrm>
                  <a:off x="15316200" y="2438400"/>
                  <a:ext cx="914400" cy="1588"/>
                </a:xfrm>
                <a:prstGeom prst="straightConnector1">
                  <a:avLst/>
                </a:prstGeom>
                <a:noFill/>
                <a:ln cap="flat" cmpd="sng" w="88900">
                  <a:solidFill>
                    <a:schemeClr val="dk1"/>
                  </a:solidFill>
                  <a:prstDash val="solid"/>
                  <a:round/>
                  <a:headEnd len="sm" w="sm" type="none"/>
                  <a:tailEnd len="sm" w="sm" type="none"/>
                </a:ln>
              </p:spPr>
            </p:cxnSp>
            <p:cxnSp>
              <p:nvCxnSpPr>
                <p:cNvPr id="692" name="Google Shape;692;p67"/>
                <p:cNvCxnSpPr/>
                <p:nvPr/>
              </p:nvCxnSpPr>
              <p:spPr>
                <a:xfrm>
                  <a:off x="15316200" y="1143000"/>
                  <a:ext cx="914400" cy="1588"/>
                </a:xfrm>
                <a:prstGeom prst="straightConnector1">
                  <a:avLst/>
                </a:prstGeom>
                <a:noFill/>
                <a:ln cap="flat" cmpd="sng" w="88900">
                  <a:solidFill>
                    <a:schemeClr val="dk1"/>
                  </a:solidFill>
                  <a:prstDash val="solid"/>
                  <a:round/>
                  <a:headEnd len="sm" w="sm" type="none"/>
                  <a:tailEnd len="sm" w="sm" type="none"/>
                </a:ln>
              </p:spPr>
            </p:cxnSp>
            <p:cxnSp>
              <p:nvCxnSpPr>
                <p:cNvPr id="693" name="Google Shape;693;p67"/>
                <p:cNvCxnSpPr/>
                <p:nvPr/>
              </p:nvCxnSpPr>
              <p:spPr>
                <a:xfrm rot="5400000">
                  <a:off x="15583693" y="1790700"/>
                  <a:ext cx="1295400" cy="1588"/>
                </a:xfrm>
                <a:prstGeom prst="straightConnector1">
                  <a:avLst/>
                </a:prstGeom>
                <a:noFill/>
                <a:ln cap="rnd" cmpd="sng" w="88900">
                  <a:solidFill>
                    <a:schemeClr val="dk1"/>
                  </a:solidFill>
                  <a:prstDash val="solid"/>
                  <a:round/>
                  <a:headEnd len="sm" w="sm" type="none"/>
                  <a:tailEnd len="sm" w="sm" type="none"/>
                </a:ln>
              </p:spPr>
            </p:cxnSp>
            <p:sp>
              <p:nvSpPr>
                <p:cNvPr id="694" name="Google Shape;694;p67"/>
                <p:cNvSpPr/>
                <p:nvPr/>
              </p:nvSpPr>
              <p:spPr>
                <a:xfrm>
                  <a:off x="15316200" y="2057400"/>
                  <a:ext cx="914400" cy="3810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95" name="Google Shape;695;p67"/>
                <p:cNvCxnSpPr/>
                <p:nvPr/>
              </p:nvCxnSpPr>
              <p:spPr>
                <a:xfrm rot="5400000">
                  <a:off x="15621000" y="1600200"/>
                  <a:ext cx="914400" cy="1588"/>
                </a:xfrm>
                <a:prstGeom prst="straightConnector1">
                  <a:avLst/>
                </a:prstGeom>
                <a:noFill/>
                <a:ln cap="flat" cmpd="sng" w="9525">
                  <a:solidFill>
                    <a:schemeClr val="dk1"/>
                  </a:solidFill>
                  <a:prstDash val="solid"/>
                  <a:round/>
                  <a:headEnd len="sm" w="sm" type="none"/>
                  <a:tailEnd len="sm" w="sm" type="none"/>
                </a:ln>
              </p:spPr>
            </p:cxnSp>
            <p:cxnSp>
              <p:nvCxnSpPr>
                <p:cNvPr id="696" name="Google Shape;696;p67"/>
                <p:cNvCxnSpPr/>
                <p:nvPr/>
              </p:nvCxnSpPr>
              <p:spPr>
                <a:xfrm rot="5400000">
                  <a:off x="154678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697" name="Google Shape;697;p67"/>
                <p:cNvCxnSpPr/>
                <p:nvPr/>
              </p:nvCxnSpPr>
              <p:spPr>
                <a:xfrm rot="5400000">
                  <a:off x="153154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698" name="Google Shape;698;p67"/>
                <p:cNvCxnSpPr/>
                <p:nvPr/>
              </p:nvCxnSpPr>
              <p:spPr>
                <a:xfrm rot="5400000">
                  <a:off x="151645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699" name="Google Shape;699;p67"/>
                <p:cNvCxnSpPr/>
                <p:nvPr/>
              </p:nvCxnSpPr>
              <p:spPr>
                <a:xfrm rot="5400000">
                  <a:off x="150121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700" name="Google Shape;700;p67"/>
                <p:cNvCxnSpPr/>
                <p:nvPr/>
              </p:nvCxnSpPr>
              <p:spPr>
                <a:xfrm>
                  <a:off x="15317788" y="1979612"/>
                  <a:ext cx="912812" cy="1588"/>
                </a:xfrm>
                <a:prstGeom prst="straightConnector1">
                  <a:avLst/>
                </a:prstGeom>
                <a:noFill/>
                <a:ln cap="flat" cmpd="sng" w="9525">
                  <a:solidFill>
                    <a:schemeClr val="dk1"/>
                  </a:solidFill>
                  <a:prstDash val="solid"/>
                  <a:round/>
                  <a:headEnd len="sm" w="sm" type="none"/>
                  <a:tailEnd len="sm" w="sm" type="none"/>
                </a:ln>
              </p:spPr>
            </p:cxnSp>
            <p:cxnSp>
              <p:nvCxnSpPr>
                <p:cNvPr id="701" name="Google Shape;701;p67"/>
                <p:cNvCxnSpPr/>
                <p:nvPr/>
              </p:nvCxnSpPr>
              <p:spPr>
                <a:xfrm>
                  <a:off x="15316200" y="19050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702" name="Google Shape;702;p67"/>
                <p:cNvCxnSpPr/>
                <p:nvPr/>
              </p:nvCxnSpPr>
              <p:spPr>
                <a:xfrm>
                  <a:off x="15316200" y="18288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703" name="Google Shape;703;p67"/>
                <p:cNvCxnSpPr/>
                <p:nvPr/>
              </p:nvCxnSpPr>
              <p:spPr>
                <a:xfrm>
                  <a:off x="15316200" y="1751012"/>
                  <a:ext cx="912812" cy="1588"/>
                </a:xfrm>
                <a:prstGeom prst="straightConnector1">
                  <a:avLst/>
                </a:prstGeom>
                <a:noFill/>
                <a:ln cap="flat" cmpd="sng" w="9525">
                  <a:solidFill>
                    <a:schemeClr val="dk1"/>
                  </a:solidFill>
                  <a:prstDash val="solid"/>
                  <a:round/>
                  <a:headEnd len="sm" w="sm" type="none"/>
                  <a:tailEnd len="sm" w="sm" type="none"/>
                </a:ln>
              </p:spPr>
            </p:cxnSp>
            <p:cxnSp>
              <p:nvCxnSpPr>
                <p:cNvPr id="704" name="Google Shape;704;p67"/>
                <p:cNvCxnSpPr/>
                <p:nvPr/>
              </p:nvCxnSpPr>
              <p:spPr>
                <a:xfrm>
                  <a:off x="15316200" y="1674812"/>
                  <a:ext cx="912812" cy="1588"/>
                </a:xfrm>
                <a:prstGeom prst="straightConnector1">
                  <a:avLst/>
                </a:prstGeom>
                <a:noFill/>
                <a:ln cap="flat" cmpd="sng" w="9525">
                  <a:solidFill>
                    <a:schemeClr val="dk1"/>
                  </a:solidFill>
                  <a:prstDash val="solid"/>
                  <a:round/>
                  <a:headEnd len="sm" w="sm" type="none"/>
                  <a:tailEnd len="sm" w="sm" type="none"/>
                </a:ln>
              </p:spPr>
            </p:cxnSp>
            <p:cxnSp>
              <p:nvCxnSpPr>
                <p:cNvPr id="705" name="Google Shape;705;p67"/>
                <p:cNvCxnSpPr/>
                <p:nvPr/>
              </p:nvCxnSpPr>
              <p:spPr>
                <a:xfrm>
                  <a:off x="15317788" y="16002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706" name="Google Shape;706;p67"/>
                <p:cNvCxnSpPr/>
                <p:nvPr/>
              </p:nvCxnSpPr>
              <p:spPr>
                <a:xfrm>
                  <a:off x="15316200" y="15240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707" name="Google Shape;707;p67"/>
                <p:cNvCxnSpPr/>
                <p:nvPr/>
              </p:nvCxnSpPr>
              <p:spPr>
                <a:xfrm>
                  <a:off x="15316200" y="14478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708" name="Google Shape;708;p67"/>
                <p:cNvCxnSpPr/>
                <p:nvPr/>
              </p:nvCxnSpPr>
              <p:spPr>
                <a:xfrm>
                  <a:off x="15392400" y="1295400"/>
                  <a:ext cx="836612" cy="1588"/>
                </a:xfrm>
                <a:prstGeom prst="straightConnector1">
                  <a:avLst/>
                </a:prstGeom>
                <a:noFill/>
                <a:ln cap="flat" cmpd="sng" w="9525">
                  <a:solidFill>
                    <a:schemeClr val="dk1"/>
                  </a:solidFill>
                  <a:prstDash val="solid"/>
                  <a:round/>
                  <a:headEnd len="sm" w="sm" type="none"/>
                  <a:tailEnd len="sm" w="sm" type="none"/>
                </a:ln>
              </p:spPr>
            </p:cxnSp>
            <p:cxnSp>
              <p:nvCxnSpPr>
                <p:cNvPr id="709" name="Google Shape;709;p67"/>
                <p:cNvCxnSpPr/>
                <p:nvPr/>
              </p:nvCxnSpPr>
              <p:spPr>
                <a:xfrm>
                  <a:off x="15392400" y="1371600"/>
                  <a:ext cx="836612" cy="1588"/>
                </a:xfrm>
                <a:prstGeom prst="straightConnector1">
                  <a:avLst/>
                </a:prstGeom>
                <a:noFill/>
                <a:ln cap="flat" cmpd="sng" w="9525">
                  <a:solidFill>
                    <a:schemeClr val="dk1"/>
                  </a:solidFill>
                  <a:prstDash val="solid"/>
                  <a:round/>
                  <a:headEnd len="sm" w="sm" type="none"/>
                  <a:tailEnd len="sm" w="sm" type="none"/>
                </a:ln>
              </p:spPr>
            </p:cxnSp>
            <p:cxnSp>
              <p:nvCxnSpPr>
                <p:cNvPr id="710" name="Google Shape;710;p67"/>
                <p:cNvCxnSpPr/>
                <p:nvPr/>
              </p:nvCxnSpPr>
              <p:spPr>
                <a:xfrm>
                  <a:off x="15316200" y="12192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711" name="Google Shape;711;p67"/>
                <p:cNvCxnSpPr/>
                <p:nvPr/>
              </p:nvCxnSpPr>
              <p:spPr>
                <a:xfrm rot="5400000">
                  <a:off x="153916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712" name="Google Shape;712;p67"/>
                <p:cNvCxnSpPr/>
                <p:nvPr/>
              </p:nvCxnSpPr>
              <p:spPr>
                <a:xfrm rot="5400000">
                  <a:off x="155455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713" name="Google Shape;713;p67"/>
                <p:cNvCxnSpPr/>
                <p:nvPr/>
              </p:nvCxnSpPr>
              <p:spPr>
                <a:xfrm rot="5400000">
                  <a:off x="156964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714" name="Google Shape;714;p67"/>
                <p:cNvCxnSpPr/>
                <p:nvPr/>
              </p:nvCxnSpPr>
              <p:spPr>
                <a:xfrm rot="5400000">
                  <a:off x="152407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715" name="Google Shape;715;p67"/>
                <p:cNvCxnSpPr/>
                <p:nvPr/>
              </p:nvCxnSpPr>
              <p:spPr>
                <a:xfrm rot="5400000">
                  <a:off x="150868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716" name="Google Shape;716;p67"/>
                <p:cNvCxnSpPr/>
                <p:nvPr/>
              </p:nvCxnSpPr>
              <p:spPr>
                <a:xfrm rot="5400000">
                  <a:off x="14897100" y="1638300"/>
                  <a:ext cx="990600" cy="1588"/>
                </a:xfrm>
                <a:prstGeom prst="straightConnector1">
                  <a:avLst/>
                </a:prstGeom>
                <a:noFill/>
                <a:ln cap="flat" cmpd="sng" w="9525">
                  <a:solidFill>
                    <a:schemeClr val="dk1"/>
                  </a:solidFill>
                  <a:prstDash val="solid"/>
                  <a:round/>
                  <a:headEnd len="sm" w="sm" type="none"/>
                  <a:tailEnd len="sm" w="sm" type="none"/>
                </a:ln>
              </p:spPr>
            </p:cxnSp>
            <p:cxnSp>
              <p:nvCxnSpPr>
                <p:cNvPr id="717" name="Google Shape;717;p67"/>
                <p:cNvCxnSpPr/>
                <p:nvPr/>
              </p:nvCxnSpPr>
              <p:spPr>
                <a:xfrm rot="5400000">
                  <a:off x="14859000" y="1600200"/>
                  <a:ext cx="914400" cy="1588"/>
                </a:xfrm>
                <a:prstGeom prst="straightConnector1">
                  <a:avLst/>
                </a:prstGeom>
                <a:noFill/>
                <a:ln cap="rnd" cmpd="sng" w="88900">
                  <a:solidFill>
                    <a:schemeClr val="dk1"/>
                  </a:solidFill>
                  <a:prstDash val="solid"/>
                  <a:round/>
                  <a:headEnd len="sm" w="sm" type="none"/>
                  <a:tailEnd len="sm" w="sm" type="none"/>
                </a:ln>
              </p:spPr>
            </p:cxnSp>
          </p:grpSp>
          <p:sp>
            <p:nvSpPr>
              <p:cNvPr id="718" name="Google Shape;718;p67"/>
              <p:cNvSpPr/>
              <p:nvPr/>
            </p:nvSpPr>
            <p:spPr>
              <a:xfrm>
                <a:off x="4572000" y="4876800"/>
                <a:ext cx="304800" cy="304800"/>
              </a:xfrm>
              <a:prstGeom prst="donut">
                <a:avLst>
                  <a:gd fmla="val 27084"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67"/>
              <p:cNvSpPr/>
              <p:nvPr/>
            </p:nvSpPr>
            <p:spPr>
              <a:xfrm>
                <a:off x="4531783" y="3194976"/>
                <a:ext cx="361950" cy="2123017"/>
              </a:xfrm>
              <a:custGeom>
                <a:rect b="b" l="l" r="r" t="t"/>
                <a:pathLst>
                  <a:path extrusionOk="0" h="2123017" w="361950">
                    <a:moveTo>
                      <a:pt x="8467" y="361024"/>
                    </a:moveTo>
                    <a:cubicBezTo>
                      <a:pt x="0" y="658416"/>
                      <a:pt x="34925" y="1629966"/>
                      <a:pt x="40217" y="1872324"/>
                    </a:cubicBezTo>
                    <a:cubicBezTo>
                      <a:pt x="45509" y="2123017"/>
                      <a:pt x="54505" y="1777074"/>
                      <a:pt x="40217" y="1865180"/>
                    </a:cubicBezTo>
                    <a:cubicBezTo>
                      <a:pt x="56886" y="1822318"/>
                      <a:pt x="39159" y="1818217"/>
                      <a:pt x="40217" y="1815174"/>
                    </a:cubicBezTo>
                    <a:cubicBezTo>
                      <a:pt x="41275" y="1812131"/>
                      <a:pt x="39159" y="1823641"/>
                      <a:pt x="46567" y="1846924"/>
                    </a:cubicBezTo>
                    <a:cubicBezTo>
                      <a:pt x="53975" y="1870207"/>
                      <a:pt x="60325" y="1929474"/>
                      <a:pt x="84667" y="1954874"/>
                    </a:cubicBezTo>
                    <a:cubicBezTo>
                      <a:pt x="109009" y="1980274"/>
                      <a:pt x="153459" y="2001441"/>
                      <a:pt x="192617" y="1999324"/>
                    </a:cubicBezTo>
                    <a:cubicBezTo>
                      <a:pt x="231775" y="1997207"/>
                      <a:pt x="292100" y="1967574"/>
                      <a:pt x="319617" y="1942174"/>
                    </a:cubicBezTo>
                    <a:cubicBezTo>
                      <a:pt x="347134" y="1916774"/>
                      <a:pt x="353484" y="1870207"/>
                      <a:pt x="357717" y="1846924"/>
                    </a:cubicBezTo>
                    <a:cubicBezTo>
                      <a:pt x="361950" y="1823641"/>
                      <a:pt x="347134" y="2069174"/>
                      <a:pt x="345017" y="1802474"/>
                    </a:cubicBezTo>
                    <a:cubicBezTo>
                      <a:pt x="342900" y="1535774"/>
                      <a:pt x="345017" y="493448"/>
                      <a:pt x="345017" y="246724"/>
                    </a:cubicBezTo>
                    <a:cubicBezTo>
                      <a:pt x="345017" y="0"/>
                      <a:pt x="347134" y="342238"/>
                      <a:pt x="345017" y="322130"/>
                    </a:cubicBezTo>
                    <a:cubicBezTo>
                      <a:pt x="342900" y="302022"/>
                      <a:pt x="334698" y="159411"/>
                      <a:pt x="332317" y="126074"/>
                    </a:cubicBezTo>
                    <a:cubicBezTo>
                      <a:pt x="329936" y="92737"/>
                      <a:pt x="345547" y="134805"/>
                      <a:pt x="330730" y="122105"/>
                    </a:cubicBezTo>
                    <a:cubicBezTo>
                      <a:pt x="315913" y="109405"/>
                      <a:pt x="257704" y="61780"/>
                      <a:pt x="243417" y="49874"/>
                    </a:cubicBezTo>
                    <a:cubicBezTo>
                      <a:pt x="229130" y="37968"/>
                      <a:pt x="243947" y="49742"/>
                      <a:pt x="245005" y="50668"/>
                    </a:cubicBezTo>
                    <a:cubicBezTo>
                      <a:pt x="246063" y="51594"/>
                      <a:pt x="261673" y="51329"/>
                      <a:pt x="249767" y="55430"/>
                    </a:cubicBezTo>
                    <a:cubicBezTo>
                      <a:pt x="237861" y="59531"/>
                      <a:pt x="200025" y="69850"/>
                      <a:pt x="173567" y="75274"/>
                    </a:cubicBezTo>
                    <a:cubicBezTo>
                      <a:pt x="147109" y="80698"/>
                      <a:pt x="104908" y="85725"/>
                      <a:pt x="91017" y="87974"/>
                    </a:cubicBezTo>
                    <a:cubicBezTo>
                      <a:pt x="77126" y="90223"/>
                      <a:pt x="103981" y="43260"/>
                      <a:pt x="90223" y="88768"/>
                    </a:cubicBezTo>
                    <a:cubicBezTo>
                      <a:pt x="76465" y="134276"/>
                      <a:pt x="16801" y="63765"/>
                      <a:pt x="8467" y="361024"/>
                    </a:cubicBez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720" name="Google Shape;720;p67"/>
            <p:cNvCxnSpPr/>
            <p:nvPr/>
          </p:nvCxnSpPr>
          <p:spPr>
            <a:xfrm rot="5400000">
              <a:off x="7048500" y="2933700"/>
              <a:ext cx="381000" cy="1588"/>
            </a:xfrm>
            <a:prstGeom prst="straightConnector1">
              <a:avLst/>
            </a:prstGeom>
            <a:noFill/>
            <a:ln cap="rnd" cmpd="sng" w="38100">
              <a:solidFill>
                <a:schemeClr val="dk1"/>
              </a:solidFill>
              <a:prstDash val="solid"/>
              <a:round/>
              <a:headEnd len="sm" w="sm" type="none"/>
              <a:tailEnd len="sm" w="sm" type="none"/>
            </a:ln>
          </p:spPr>
        </p:cxnSp>
        <p:cxnSp>
          <p:nvCxnSpPr>
            <p:cNvPr id="721" name="Google Shape;721;p67"/>
            <p:cNvCxnSpPr/>
            <p:nvPr/>
          </p:nvCxnSpPr>
          <p:spPr>
            <a:xfrm rot="5400000">
              <a:off x="7657306" y="2932906"/>
              <a:ext cx="381000" cy="1588"/>
            </a:xfrm>
            <a:prstGeom prst="straightConnector1">
              <a:avLst/>
            </a:prstGeom>
            <a:noFill/>
            <a:ln cap="rnd" cmpd="sng" w="38100">
              <a:solidFill>
                <a:schemeClr val="dk1"/>
              </a:solidFill>
              <a:prstDash val="solid"/>
              <a:round/>
              <a:headEnd len="sm" w="sm" type="none"/>
              <a:tailEnd len="sm" w="sm" type="none"/>
            </a:ln>
          </p:spPr>
        </p:cxnSp>
        <p:cxnSp>
          <p:nvCxnSpPr>
            <p:cNvPr id="722" name="Google Shape;722;p67"/>
            <p:cNvCxnSpPr/>
            <p:nvPr/>
          </p:nvCxnSpPr>
          <p:spPr>
            <a:xfrm>
              <a:off x="7240588" y="2743200"/>
              <a:ext cx="608012" cy="1588"/>
            </a:xfrm>
            <a:prstGeom prst="straightConnector1">
              <a:avLst/>
            </a:prstGeom>
            <a:noFill/>
            <a:ln cap="rnd" cmpd="sng" w="38100">
              <a:solidFill>
                <a:schemeClr val="dk1"/>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2000"/>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2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20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30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30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30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30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3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30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30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30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30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3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3000"/>
                                        <p:tgtEl>
                                          <p:spTgt spid="616"/>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3000"/>
                                        <p:tgtEl>
                                          <p:spTgt spid="617"/>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3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3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30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3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3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3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30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3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30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30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3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3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3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3000"/>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3000"/>
                                        <p:tgtEl>
                                          <p:spTgt spid="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20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27" name="Shape 727"/>
        <p:cNvGrpSpPr/>
        <p:nvPr/>
      </p:nvGrpSpPr>
      <p:grpSpPr>
        <a:xfrm>
          <a:off x="0" y="0"/>
          <a:ext cx="0" cy="0"/>
          <a:chOff x="0" y="0"/>
          <a:chExt cx="0" cy="0"/>
        </a:xfrm>
      </p:grpSpPr>
      <p:grpSp>
        <p:nvGrpSpPr>
          <p:cNvPr id="728" name="Google Shape;728;p68"/>
          <p:cNvGrpSpPr/>
          <p:nvPr/>
        </p:nvGrpSpPr>
        <p:grpSpPr>
          <a:xfrm>
            <a:off x="1019494" y="4648200"/>
            <a:ext cx="1723706" cy="747691"/>
            <a:chOff x="12643483" y="76201"/>
            <a:chExt cx="2444117" cy="990599"/>
          </a:xfrm>
        </p:grpSpPr>
        <p:cxnSp>
          <p:nvCxnSpPr>
            <p:cNvPr id="729" name="Google Shape;729;p68"/>
            <p:cNvCxnSpPr/>
            <p:nvPr/>
          </p:nvCxnSpPr>
          <p:spPr>
            <a:xfrm rot="5400000">
              <a:off x="14629606" y="608806"/>
              <a:ext cx="914400" cy="1588"/>
            </a:xfrm>
            <a:prstGeom prst="straightConnector1">
              <a:avLst/>
            </a:prstGeom>
            <a:noFill/>
            <a:ln cap="rnd" cmpd="sng" w="88900">
              <a:solidFill>
                <a:srgbClr val="A5A5A5"/>
              </a:solidFill>
              <a:prstDash val="solid"/>
              <a:round/>
              <a:headEnd len="sm" w="sm" type="none"/>
              <a:tailEnd len="sm" w="sm" type="none"/>
            </a:ln>
          </p:spPr>
        </p:cxnSp>
        <p:cxnSp>
          <p:nvCxnSpPr>
            <p:cNvPr id="730" name="Google Shape;730;p68"/>
            <p:cNvCxnSpPr/>
            <p:nvPr/>
          </p:nvCxnSpPr>
          <p:spPr>
            <a:xfrm>
              <a:off x="12649200" y="914400"/>
              <a:ext cx="609600" cy="76200"/>
            </a:xfrm>
            <a:prstGeom prst="straightConnector1">
              <a:avLst/>
            </a:prstGeom>
            <a:noFill/>
            <a:ln cap="sq" cmpd="sng" w="34925">
              <a:solidFill>
                <a:srgbClr val="A5A5A5"/>
              </a:solidFill>
              <a:prstDash val="dot"/>
              <a:round/>
              <a:headEnd len="sm" w="sm" type="none"/>
              <a:tailEnd len="sm" w="sm" type="none"/>
            </a:ln>
          </p:spPr>
        </p:cxnSp>
        <p:cxnSp>
          <p:nvCxnSpPr>
            <p:cNvPr id="731" name="Google Shape;731;p68"/>
            <p:cNvCxnSpPr/>
            <p:nvPr/>
          </p:nvCxnSpPr>
          <p:spPr>
            <a:xfrm>
              <a:off x="12725618" y="76201"/>
              <a:ext cx="533182" cy="76199"/>
            </a:xfrm>
            <a:prstGeom prst="straightConnector1">
              <a:avLst/>
            </a:prstGeom>
            <a:noFill/>
            <a:ln cap="rnd" cmpd="sng" w="63500">
              <a:solidFill>
                <a:srgbClr val="A5A5A5"/>
              </a:solidFill>
              <a:prstDash val="solid"/>
              <a:round/>
              <a:headEnd len="sm" w="sm" type="none"/>
              <a:tailEnd len="sm" w="sm" type="none"/>
            </a:ln>
          </p:spPr>
        </p:cxnSp>
        <p:cxnSp>
          <p:nvCxnSpPr>
            <p:cNvPr id="732" name="Google Shape;732;p68"/>
            <p:cNvCxnSpPr/>
            <p:nvPr/>
          </p:nvCxnSpPr>
          <p:spPr>
            <a:xfrm>
              <a:off x="13258800" y="152400"/>
              <a:ext cx="1828800" cy="1"/>
            </a:xfrm>
            <a:prstGeom prst="straightConnector1">
              <a:avLst/>
            </a:prstGeom>
            <a:noFill/>
            <a:ln cap="flat" cmpd="sng" w="63500">
              <a:solidFill>
                <a:srgbClr val="A5A5A5"/>
              </a:solidFill>
              <a:prstDash val="solid"/>
              <a:round/>
              <a:headEnd len="sm" w="sm" type="none"/>
              <a:tailEnd len="sm" w="sm" type="none"/>
            </a:ln>
          </p:spPr>
        </p:cxnSp>
        <p:cxnSp>
          <p:nvCxnSpPr>
            <p:cNvPr id="733" name="Google Shape;733;p68"/>
            <p:cNvCxnSpPr/>
            <p:nvPr/>
          </p:nvCxnSpPr>
          <p:spPr>
            <a:xfrm>
              <a:off x="13258800" y="990600"/>
              <a:ext cx="1828800" cy="76200"/>
            </a:xfrm>
            <a:prstGeom prst="straightConnector1">
              <a:avLst/>
            </a:prstGeom>
            <a:noFill/>
            <a:ln cap="sq" cmpd="sng" w="34925">
              <a:solidFill>
                <a:srgbClr val="A5A5A5"/>
              </a:solidFill>
              <a:prstDash val="dot"/>
              <a:round/>
              <a:headEnd len="sm" w="sm" type="none"/>
              <a:tailEnd len="sm" w="sm" type="none"/>
            </a:ln>
          </p:spPr>
        </p:cxnSp>
        <p:cxnSp>
          <p:nvCxnSpPr>
            <p:cNvPr id="734" name="Google Shape;734;p68"/>
            <p:cNvCxnSpPr/>
            <p:nvPr/>
          </p:nvCxnSpPr>
          <p:spPr>
            <a:xfrm rot="5400000">
              <a:off x="12286098" y="443252"/>
              <a:ext cx="828533" cy="113762"/>
            </a:xfrm>
            <a:prstGeom prst="straightConnector1">
              <a:avLst/>
            </a:prstGeom>
            <a:noFill/>
            <a:ln cap="rnd" cmpd="sng" w="76200">
              <a:solidFill>
                <a:srgbClr val="A5A5A5"/>
              </a:solidFill>
              <a:prstDash val="solid"/>
              <a:round/>
              <a:headEnd len="sm" w="sm" type="none"/>
              <a:tailEnd len="sm" w="sm" type="none"/>
            </a:ln>
          </p:spPr>
        </p:cxnSp>
      </p:grpSp>
      <p:grpSp>
        <p:nvGrpSpPr>
          <p:cNvPr id="735" name="Google Shape;735;p68"/>
          <p:cNvGrpSpPr/>
          <p:nvPr/>
        </p:nvGrpSpPr>
        <p:grpSpPr>
          <a:xfrm>
            <a:off x="2819400" y="2133600"/>
            <a:ext cx="3600879" cy="1899423"/>
            <a:chOff x="10210800" y="2057400"/>
            <a:chExt cx="5105845" cy="2516501"/>
          </a:xfrm>
        </p:grpSpPr>
        <p:grpSp>
          <p:nvGrpSpPr>
            <p:cNvPr id="736" name="Google Shape;736;p68"/>
            <p:cNvGrpSpPr/>
            <p:nvPr/>
          </p:nvGrpSpPr>
          <p:grpSpPr>
            <a:xfrm>
              <a:off x="10210800" y="2057400"/>
              <a:ext cx="5105845" cy="2516501"/>
              <a:chOff x="10818812" y="1676400"/>
              <a:chExt cx="5105845" cy="2516501"/>
            </a:xfrm>
          </p:grpSpPr>
          <p:sp>
            <p:nvSpPr>
              <p:cNvPr id="737" name="Google Shape;737;p68"/>
              <p:cNvSpPr/>
              <p:nvPr/>
            </p:nvSpPr>
            <p:spPr>
              <a:xfrm>
                <a:off x="10818812" y="1676400"/>
                <a:ext cx="2438400" cy="2514600"/>
              </a:xfrm>
              <a:prstGeom prst="blockArc">
                <a:avLst>
                  <a:gd fmla="val 5384718" name="adj1"/>
                  <a:gd fmla="val 10762459" name="adj2"/>
                  <a:gd fmla="val 2518" name="adj3"/>
                </a:avLst>
              </a:prstGeom>
              <a:noFill/>
              <a:ln cap="flat" cmpd="sng" w="19050">
                <a:solidFill>
                  <a:srgbClr val="A5A5A5">
                    <a:alpha val="90980"/>
                  </a:srgbClr>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738" name="Google Shape;738;p68"/>
              <p:cNvCxnSpPr>
                <a:stCxn id="737" idx="0"/>
              </p:cNvCxnSpPr>
              <p:nvPr/>
            </p:nvCxnSpPr>
            <p:spPr>
              <a:xfrm>
                <a:off x="12043857" y="4162301"/>
                <a:ext cx="3880800" cy="30600"/>
              </a:xfrm>
              <a:prstGeom prst="straightConnector1">
                <a:avLst/>
              </a:prstGeom>
              <a:noFill/>
              <a:ln cap="flat" cmpd="sng" w="88900">
                <a:solidFill>
                  <a:srgbClr val="A5A5A5">
                    <a:alpha val="91764"/>
                  </a:srgbClr>
                </a:solidFill>
                <a:prstDash val="solid"/>
                <a:round/>
                <a:headEnd len="sm" w="sm" type="none"/>
                <a:tailEnd len="sm" w="sm" type="none"/>
              </a:ln>
            </p:spPr>
          </p:cxnSp>
          <p:cxnSp>
            <p:nvCxnSpPr>
              <p:cNvPr id="739" name="Google Shape;739;p68"/>
              <p:cNvCxnSpPr/>
              <p:nvPr/>
            </p:nvCxnSpPr>
            <p:spPr>
              <a:xfrm rot="420000">
                <a:off x="13105281" y="3501885"/>
                <a:ext cx="308874" cy="3174"/>
              </a:xfrm>
              <a:prstGeom prst="straightConnector1">
                <a:avLst/>
              </a:prstGeom>
              <a:noFill/>
              <a:ln cap="rnd" cmpd="sng" w="92075">
                <a:solidFill>
                  <a:srgbClr val="A5A5A5">
                    <a:alpha val="88627"/>
                  </a:srgbClr>
                </a:solidFill>
                <a:prstDash val="solid"/>
                <a:round/>
                <a:headEnd len="sm" w="sm" type="none"/>
                <a:tailEnd len="sm" w="sm" type="none"/>
              </a:ln>
            </p:spPr>
          </p:cxnSp>
          <p:sp>
            <p:nvSpPr>
              <p:cNvPr id="740" name="Google Shape;740;p68"/>
              <p:cNvSpPr/>
              <p:nvPr/>
            </p:nvSpPr>
            <p:spPr>
              <a:xfrm>
                <a:off x="10818812" y="1676400"/>
                <a:ext cx="2438400" cy="2514600"/>
              </a:xfrm>
              <a:prstGeom prst="blockArc">
                <a:avLst>
                  <a:gd fmla="val 10803559" name="adj1"/>
                  <a:gd fmla="val 20869986" name="adj2"/>
                  <a:gd fmla="val 3054" name="adj3"/>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grpSp>
        <p:cxnSp>
          <p:nvCxnSpPr>
            <p:cNvPr id="741" name="Google Shape;741;p68"/>
            <p:cNvCxnSpPr/>
            <p:nvPr/>
          </p:nvCxnSpPr>
          <p:spPr>
            <a:xfrm>
              <a:off x="12587842" y="3117349"/>
              <a:ext cx="305869" cy="41273"/>
            </a:xfrm>
            <a:prstGeom prst="straightConnector1">
              <a:avLst/>
            </a:prstGeom>
            <a:noFill/>
            <a:ln cap="flat" cmpd="sng" w="63500">
              <a:solidFill>
                <a:srgbClr val="A5A5A5">
                  <a:alpha val="90980"/>
                </a:srgbClr>
              </a:solidFill>
              <a:prstDash val="solid"/>
              <a:round/>
              <a:headEnd len="sm" w="sm" type="none"/>
              <a:tailEnd len="sm" w="sm" type="none"/>
            </a:ln>
          </p:spPr>
        </p:cxnSp>
      </p:grpSp>
      <p:grpSp>
        <p:nvGrpSpPr>
          <p:cNvPr id="742" name="Google Shape;742;p68"/>
          <p:cNvGrpSpPr/>
          <p:nvPr/>
        </p:nvGrpSpPr>
        <p:grpSpPr>
          <a:xfrm>
            <a:off x="7239000" y="4572000"/>
            <a:ext cx="1524000" cy="1474979"/>
            <a:chOff x="2133600" y="5230621"/>
            <a:chExt cx="1524000" cy="1474979"/>
          </a:xfrm>
        </p:grpSpPr>
        <p:grpSp>
          <p:nvGrpSpPr>
            <p:cNvPr id="743" name="Google Shape;743;p68"/>
            <p:cNvGrpSpPr/>
            <p:nvPr/>
          </p:nvGrpSpPr>
          <p:grpSpPr>
            <a:xfrm>
              <a:off x="2133600" y="5611621"/>
              <a:ext cx="646557" cy="1093979"/>
              <a:chOff x="15315406" y="1143000"/>
              <a:chExt cx="916782" cy="1296988"/>
            </a:xfrm>
          </p:grpSpPr>
          <p:cxnSp>
            <p:nvCxnSpPr>
              <p:cNvPr id="744" name="Google Shape;744;p68"/>
              <p:cNvCxnSpPr/>
              <p:nvPr/>
            </p:nvCxnSpPr>
            <p:spPr>
              <a:xfrm rot="5400000">
                <a:off x="15125700" y="2247900"/>
                <a:ext cx="381000" cy="1588"/>
              </a:xfrm>
              <a:prstGeom prst="straightConnector1">
                <a:avLst/>
              </a:prstGeom>
              <a:noFill/>
              <a:ln cap="rnd" cmpd="sng" w="88900">
                <a:solidFill>
                  <a:srgbClr val="7F7F7F"/>
                </a:solidFill>
                <a:prstDash val="solid"/>
                <a:round/>
                <a:headEnd len="sm" w="sm" type="none"/>
                <a:tailEnd len="sm" w="sm" type="none"/>
              </a:ln>
            </p:spPr>
          </p:cxnSp>
          <p:cxnSp>
            <p:nvCxnSpPr>
              <p:cNvPr id="745" name="Google Shape;745;p68"/>
              <p:cNvCxnSpPr/>
              <p:nvPr/>
            </p:nvCxnSpPr>
            <p:spPr>
              <a:xfrm>
                <a:off x="15316200" y="2438400"/>
                <a:ext cx="914400" cy="1588"/>
              </a:xfrm>
              <a:prstGeom prst="straightConnector1">
                <a:avLst/>
              </a:prstGeom>
              <a:noFill/>
              <a:ln cap="flat" cmpd="sng" w="88900">
                <a:solidFill>
                  <a:srgbClr val="7F7F7F"/>
                </a:solidFill>
                <a:prstDash val="solid"/>
                <a:round/>
                <a:headEnd len="sm" w="sm" type="none"/>
                <a:tailEnd len="sm" w="sm" type="none"/>
              </a:ln>
            </p:spPr>
          </p:cxnSp>
          <p:cxnSp>
            <p:nvCxnSpPr>
              <p:cNvPr id="746" name="Google Shape;746;p68"/>
              <p:cNvCxnSpPr/>
              <p:nvPr/>
            </p:nvCxnSpPr>
            <p:spPr>
              <a:xfrm>
                <a:off x="15316200" y="1143000"/>
                <a:ext cx="914400" cy="1588"/>
              </a:xfrm>
              <a:prstGeom prst="straightConnector1">
                <a:avLst/>
              </a:prstGeom>
              <a:noFill/>
              <a:ln cap="flat" cmpd="sng" w="88900">
                <a:solidFill>
                  <a:srgbClr val="7F7F7F"/>
                </a:solidFill>
                <a:prstDash val="solid"/>
                <a:round/>
                <a:headEnd len="sm" w="sm" type="none"/>
                <a:tailEnd len="sm" w="sm" type="none"/>
              </a:ln>
            </p:spPr>
          </p:cxnSp>
          <p:cxnSp>
            <p:nvCxnSpPr>
              <p:cNvPr id="747" name="Google Shape;747;p68"/>
              <p:cNvCxnSpPr/>
              <p:nvPr/>
            </p:nvCxnSpPr>
            <p:spPr>
              <a:xfrm rot="5400000">
                <a:off x="15583693" y="1790700"/>
                <a:ext cx="1295400" cy="1588"/>
              </a:xfrm>
              <a:prstGeom prst="straightConnector1">
                <a:avLst/>
              </a:prstGeom>
              <a:noFill/>
              <a:ln cap="rnd" cmpd="sng" w="88900">
                <a:solidFill>
                  <a:srgbClr val="7F7F7F"/>
                </a:solidFill>
                <a:prstDash val="solid"/>
                <a:round/>
                <a:headEnd len="sm" w="sm" type="none"/>
                <a:tailEnd len="sm" w="sm" type="none"/>
              </a:ln>
            </p:spPr>
          </p:cxnSp>
          <p:sp>
            <p:nvSpPr>
              <p:cNvPr id="748" name="Google Shape;748;p68"/>
              <p:cNvSpPr/>
              <p:nvPr/>
            </p:nvSpPr>
            <p:spPr>
              <a:xfrm>
                <a:off x="15316200" y="2057400"/>
                <a:ext cx="914400" cy="381000"/>
              </a:xfrm>
              <a:prstGeom prst="rect">
                <a:avLst/>
              </a:prstGeom>
              <a:solidFill>
                <a:srgbClr val="7F7F7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49" name="Google Shape;749;p68"/>
              <p:cNvCxnSpPr/>
              <p:nvPr/>
            </p:nvCxnSpPr>
            <p:spPr>
              <a:xfrm rot="5400000">
                <a:off x="15621000" y="1600200"/>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50" name="Google Shape;750;p68"/>
              <p:cNvCxnSpPr/>
              <p:nvPr/>
            </p:nvCxnSpPr>
            <p:spPr>
              <a:xfrm rot="5400000">
                <a:off x="154678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51" name="Google Shape;751;p68"/>
              <p:cNvCxnSpPr/>
              <p:nvPr/>
            </p:nvCxnSpPr>
            <p:spPr>
              <a:xfrm rot="5400000">
                <a:off x="153154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52" name="Google Shape;752;p68"/>
              <p:cNvCxnSpPr/>
              <p:nvPr/>
            </p:nvCxnSpPr>
            <p:spPr>
              <a:xfrm rot="5400000">
                <a:off x="15164593"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53" name="Google Shape;753;p68"/>
              <p:cNvCxnSpPr/>
              <p:nvPr/>
            </p:nvCxnSpPr>
            <p:spPr>
              <a:xfrm rot="5400000">
                <a:off x="15012193"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54" name="Google Shape;754;p68"/>
              <p:cNvCxnSpPr/>
              <p:nvPr/>
            </p:nvCxnSpPr>
            <p:spPr>
              <a:xfrm>
                <a:off x="15317788" y="1979612"/>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55" name="Google Shape;755;p68"/>
              <p:cNvCxnSpPr/>
              <p:nvPr/>
            </p:nvCxnSpPr>
            <p:spPr>
              <a:xfrm>
                <a:off x="15316200" y="19050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56" name="Google Shape;756;p68"/>
              <p:cNvCxnSpPr/>
              <p:nvPr/>
            </p:nvCxnSpPr>
            <p:spPr>
              <a:xfrm>
                <a:off x="15316200" y="18288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57" name="Google Shape;757;p68"/>
              <p:cNvCxnSpPr/>
              <p:nvPr/>
            </p:nvCxnSpPr>
            <p:spPr>
              <a:xfrm>
                <a:off x="15316200" y="1751012"/>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58" name="Google Shape;758;p68"/>
              <p:cNvCxnSpPr/>
              <p:nvPr/>
            </p:nvCxnSpPr>
            <p:spPr>
              <a:xfrm>
                <a:off x="15316200" y="1674812"/>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59" name="Google Shape;759;p68"/>
              <p:cNvCxnSpPr/>
              <p:nvPr/>
            </p:nvCxnSpPr>
            <p:spPr>
              <a:xfrm>
                <a:off x="15317788" y="16002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60" name="Google Shape;760;p68"/>
              <p:cNvCxnSpPr/>
              <p:nvPr/>
            </p:nvCxnSpPr>
            <p:spPr>
              <a:xfrm>
                <a:off x="15316200" y="15240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61" name="Google Shape;761;p68"/>
              <p:cNvCxnSpPr/>
              <p:nvPr/>
            </p:nvCxnSpPr>
            <p:spPr>
              <a:xfrm>
                <a:off x="15316200" y="14478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62" name="Google Shape;762;p68"/>
              <p:cNvCxnSpPr/>
              <p:nvPr/>
            </p:nvCxnSpPr>
            <p:spPr>
              <a:xfrm>
                <a:off x="15392400" y="1295400"/>
                <a:ext cx="836612" cy="1588"/>
              </a:xfrm>
              <a:prstGeom prst="straightConnector1">
                <a:avLst/>
              </a:prstGeom>
              <a:noFill/>
              <a:ln cap="flat" cmpd="sng" w="9525">
                <a:solidFill>
                  <a:srgbClr val="7F7F7F"/>
                </a:solidFill>
                <a:prstDash val="solid"/>
                <a:round/>
                <a:headEnd len="sm" w="sm" type="none"/>
                <a:tailEnd len="sm" w="sm" type="none"/>
              </a:ln>
            </p:spPr>
          </p:cxnSp>
          <p:cxnSp>
            <p:nvCxnSpPr>
              <p:cNvPr id="763" name="Google Shape;763;p68"/>
              <p:cNvCxnSpPr/>
              <p:nvPr/>
            </p:nvCxnSpPr>
            <p:spPr>
              <a:xfrm>
                <a:off x="15392400" y="1371600"/>
                <a:ext cx="836612" cy="1588"/>
              </a:xfrm>
              <a:prstGeom prst="straightConnector1">
                <a:avLst/>
              </a:prstGeom>
              <a:noFill/>
              <a:ln cap="flat" cmpd="sng" w="9525">
                <a:solidFill>
                  <a:srgbClr val="7F7F7F"/>
                </a:solidFill>
                <a:prstDash val="solid"/>
                <a:round/>
                <a:headEnd len="sm" w="sm" type="none"/>
                <a:tailEnd len="sm" w="sm" type="none"/>
              </a:ln>
            </p:spPr>
          </p:cxnSp>
          <p:cxnSp>
            <p:nvCxnSpPr>
              <p:cNvPr id="764" name="Google Shape;764;p68"/>
              <p:cNvCxnSpPr/>
              <p:nvPr/>
            </p:nvCxnSpPr>
            <p:spPr>
              <a:xfrm>
                <a:off x="15316200" y="12192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65" name="Google Shape;765;p68"/>
              <p:cNvCxnSpPr/>
              <p:nvPr/>
            </p:nvCxnSpPr>
            <p:spPr>
              <a:xfrm rot="5400000">
                <a:off x="153916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66" name="Google Shape;766;p68"/>
              <p:cNvCxnSpPr/>
              <p:nvPr/>
            </p:nvCxnSpPr>
            <p:spPr>
              <a:xfrm rot="5400000">
                <a:off x="15545593"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67" name="Google Shape;767;p68"/>
              <p:cNvCxnSpPr/>
              <p:nvPr/>
            </p:nvCxnSpPr>
            <p:spPr>
              <a:xfrm rot="5400000">
                <a:off x="156964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68" name="Google Shape;768;p68"/>
              <p:cNvCxnSpPr/>
              <p:nvPr/>
            </p:nvCxnSpPr>
            <p:spPr>
              <a:xfrm rot="5400000">
                <a:off x="15240793"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69" name="Google Shape;769;p68"/>
              <p:cNvCxnSpPr/>
              <p:nvPr/>
            </p:nvCxnSpPr>
            <p:spPr>
              <a:xfrm rot="5400000">
                <a:off x="150868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70" name="Google Shape;770;p68"/>
              <p:cNvCxnSpPr/>
              <p:nvPr/>
            </p:nvCxnSpPr>
            <p:spPr>
              <a:xfrm rot="5400000">
                <a:off x="14897100" y="1638300"/>
                <a:ext cx="990600" cy="1588"/>
              </a:xfrm>
              <a:prstGeom prst="straightConnector1">
                <a:avLst/>
              </a:prstGeom>
              <a:noFill/>
              <a:ln cap="flat" cmpd="sng" w="9525">
                <a:solidFill>
                  <a:srgbClr val="7F7F7F"/>
                </a:solidFill>
                <a:prstDash val="solid"/>
                <a:round/>
                <a:headEnd len="sm" w="sm" type="none"/>
                <a:tailEnd len="sm" w="sm" type="none"/>
              </a:ln>
            </p:spPr>
          </p:cxnSp>
          <p:cxnSp>
            <p:nvCxnSpPr>
              <p:cNvPr id="771" name="Google Shape;771;p68"/>
              <p:cNvCxnSpPr/>
              <p:nvPr/>
            </p:nvCxnSpPr>
            <p:spPr>
              <a:xfrm rot="5400000">
                <a:off x="14859000" y="1600200"/>
                <a:ext cx="914400" cy="1588"/>
              </a:xfrm>
              <a:prstGeom prst="straightConnector1">
                <a:avLst/>
              </a:prstGeom>
              <a:noFill/>
              <a:ln cap="rnd" cmpd="sng" w="88900">
                <a:solidFill>
                  <a:srgbClr val="7F7F7F"/>
                </a:solidFill>
                <a:prstDash val="solid"/>
                <a:round/>
                <a:headEnd len="sm" w="sm" type="none"/>
                <a:tailEnd len="sm" w="sm" type="none"/>
              </a:ln>
            </p:spPr>
          </p:cxnSp>
        </p:grpSp>
        <p:grpSp>
          <p:nvGrpSpPr>
            <p:cNvPr id="772" name="Google Shape;772;p68"/>
            <p:cNvGrpSpPr/>
            <p:nvPr/>
          </p:nvGrpSpPr>
          <p:grpSpPr>
            <a:xfrm>
              <a:off x="3011043" y="5230621"/>
              <a:ext cx="646557" cy="1093979"/>
              <a:chOff x="15315406" y="1143000"/>
              <a:chExt cx="916782" cy="1296988"/>
            </a:xfrm>
          </p:grpSpPr>
          <p:cxnSp>
            <p:nvCxnSpPr>
              <p:cNvPr id="773" name="Google Shape;773;p68"/>
              <p:cNvCxnSpPr/>
              <p:nvPr/>
            </p:nvCxnSpPr>
            <p:spPr>
              <a:xfrm rot="5400000">
                <a:off x="15125700" y="2247900"/>
                <a:ext cx="381000" cy="1588"/>
              </a:xfrm>
              <a:prstGeom prst="straightConnector1">
                <a:avLst/>
              </a:prstGeom>
              <a:noFill/>
              <a:ln cap="rnd" cmpd="sng" w="88900">
                <a:solidFill>
                  <a:srgbClr val="7F7F7F"/>
                </a:solidFill>
                <a:prstDash val="solid"/>
                <a:round/>
                <a:headEnd len="sm" w="sm" type="none"/>
                <a:tailEnd len="sm" w="sm" type="none"/>
              </a:ln>
            </p:spPr>
          </p:cxnSp>
          <p:cxnSp>
            <p:nvCxnSpPr>
              <p:cNvPr id="774" name="Google Shape;774;p68"/>
              <p:cNvCxnSpPr/>
              <p:nvPr/>
            </p:nvCxnSpPr>
            <p:spPr>
              <a:xfrm>
                <a:off x="15316200" y="2438400"/>
                <a:ext cx="914400" cy="1588"/>
              </a:xfrm>
              <a:prstGeom prst="straightConnector1">
                <a:avLst/>
              </a:prstGeom>
              <a:noFill/>
              <a:ln cap="flat" cmpd="sng" w="88900">
                <a:solidFill>
                  <a:srgbClr val="7F7F7F"/>
                </a:solidFill>
                <a:prstDash val="solid"/>
                <a:round/>
                <a:headEnd len="sm" w="sm" type="none"/>
                <a:tailEnd len="sm" w="sm" type="none"/>
              </a:ln>
            </p:spPr>
          </p:cxnSp>
          <p:cxnSp>
            <p:nvCxnSpPr>
              <p:cNvPr id="775" name="Google Shape;775;p68"/>
              <p:cNvCxnSpPr/>
              <p:nvPr/>
            </p:nvCxnSpPr>
            <p:spPr>
              <a:xfrm>
                <a:off x="15316200" y="1143000"/>
                <a:ext cx="914400" cy="1588"/>
              </a:xfrm>
              <a:prstGeom prst="straightConnector1">
                <a:avLst/>
              </a:prstGeom>
              <a:noFill/>
              <a:ln cap="flat" cmpd="sng" w="88900">
                <a:solidFill>
                  <a:srgbClr val="7F7F7F"/>
                </a:solidFill>
                <a:prstDash val="solid"/>
                <a:round/>
                <a:headEnd len="sm" w="sm" type="none"/>
                <a:tailEnd len="sm" w="sm" type="none"/>
              </a:ln>
            </p:spPr>
          </p:cxnSp>
          <p:cxnSp>
            <p:nvCxnSpPr>
              <p:cNvPr id="776" name="Google Shape;776;p68"/>
              <p:cNvCxnSpPr/>
              <p:nvPr/>
            </p:nvCxnSpPr>
            <p:spPr>
              <a:xfrm rot="5400000">
                <a:off x="15583693" y="1790700"/>
                <a:ext cx="1295400" cy="1588"/>
              </a:xfrm>
              <a:prstGeom prst="straightConnector1">
                <a:avLst/>
              </a:prstGeom>
              <a:noFill/>
              <a:ln cap="rnd" cmpd="sng" w="88900">
                <a:solidFill>
                  <a:srgbClr val="7F7F7F"/>
                </a:solidFill>
                <a:prstDash val="solid"/>
                <a:round/>
                <a:headEnd len="sm" w="sm" type="none"/>
                <a:tailEnd len="sm" w="sm" type="none"/>
              </a:ln>
            </p:spPr>
          </p:cxnSp>
          <p:sp>
            <p:nvSpPr>
              <p:cNvPr id="777" name="Google Shape;777;p68"/>
              <p:cNvSpPr/>
              <p:nvPr/>
            </p:nvSpPr>
            <p:spPr>
              <a:xfrm>
                <a:off x="15316200" y="2057400"/>
                <a:ext cx="914400" cy="381000"/>
              </a:xfrm>
              <a:prstGeom prst="rect">
                <a:avLst/>
              </a:prstGeom>
              <a:solidFill>
                <a:srgbClr val="7F7F7F"/>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78" name="Google Shape;778;p68"/>
              <p:cNvCxnSpPr/>
              <p:nvPr/>
            </p:nvCxnSpPr>
            <p:spPr>
              <a:xfrm rot="5400000">
                <a:off x="15621000" y="1600200"/>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79" name="Google Shape;779;p68"/>
              <p:cNvCxnSpPr/>
              <p:nvPr/>
            </p:nvCxnSpPr>
            <p:spPr>
              <a:xfrm rot="5400000">
                <a:off x="154678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80" name="Google Shape;780;p68"/>
              <p:cNvCxnSpPr/>
              <p:nvPr/>
            </p:nvCxnSpPr>
            <p:spPr>
              <a:xfrm rot="5400000">
                <a:off x="153154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81" name="Google Shape;781;p68"/>
              <p:cNvCxnSpPr/>
              <p:nvPr/>
            </p:nvCxnSpPr>
            <p:spPr>
              <a:xfrm rot="5400000">
                <a:off x="15164593"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82" name="Google Shape;782;p68"/>
              <p:cNvCxnSpPr/>
              <p:nvPr/>
            </p:nvCxnSpPr>
            <p:spPr>
              <a:xfrm rot="5400000">
                <a:off x="15012193"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83" name="Google Shape;783;p68"/>
              <p:cNvCxnSpPr/>
              <p:nvPr/>
            </p:nvCxnSpPr>
            <p:spPr>
              <a:xfrm>
                <a:off x="15317788" y="1979612"/>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84" name="Google Shape;784;p68"/>
              <p:cNvCxnSpPr/>
              <p:nvPr/>
            </p:nvCxnSpPr>
            <p:spPr>
              <a:xfrm>
                <a:off x="15316200" y="19050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85" name="Google Shape;785;p68"/>
              <p:cNvCxnSpPr/>
              <p:nvPr/>
            </p:nvCxnSpPr>
            <p:spPr>
              <a:xfrm>
                <a:off x="15316200" y="18288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86" name="Google Shape;786;p68"/>
              <p:cNvCxnSpPr/>
              <p:nvPr/>
            </p:nvCxnSpPr>
            <p:spPr>
              <a:xfrm>
                <a:off x="15316200" y="1751012"/>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87" name="Google Shape;787;p68"/>
              <p:cNvCxnSpPr/>
              <p:nvPr/>
            </p:nvCxnSpPr>
            <p:spPr>
              <a:xfrm>
                <a:off x="15316200" y="1674812"/>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88" name="Google Shape;788;p68"/>
              <p:cNvCxnSpPr/>
              <p:nvPr/>
            </p:nvCxnSpPr>
            <p:spPr>
              <a:xfrm>
                <a:off x="15317788" y="16002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89" name="Google Shape;789;p68"/>
              <p:cNvCxnSpPr/>
              <p:nvPr/>
            </p:nvCxnSpPr>
            <p:spPr>
              <a:xfrm>
                <a:off x="15316200" y="15240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90" name="Google Shape;790;p68"/>
              <p:cNvCxnSpPr/>
              <p:nvPr/>
            </p:nvCxnSpPr>
            <p:spPr>
              <a:xfrm>
                <a:off x="15316200" y="14478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91" name="Google Shape;791;p68"/>
              <p:cNvCxnSpPr/>
              <p:nvPr/>
            </p:nvCxnSpPr>
            <p:spPr>
              <a:xfrm>
                <a:off x="15392400" y="1295400"/>
                <a:ext cx="836612" cy="1588"/>
              </a:xfrm>
              <a:prstGeom prst="straightConnector1">
                <a:avLst/>
              </a:prstGeom>
              <a:noFill/>
              <a:ln cap="flat" cmpd="sng" w="9525">
                <a:solidFill>
                  <a:srgbClr val="7F7F7F"/>
                </a:solidFill>
                <a:prstDash val="solid"/>
                <a:round/>
                <a:headEnd len="sm" w="sm" type="none"/>
                <a:tailEnd len="sm" w="sm" type="none"/>
              </a:ln>
            </p:spPr>
          </p:cxnSp>
          <p:cxnSp>
            <p:nvCxnSpPr>
              <p:cNvPr id="792" name="Google Shape;792;p68"/>
              <p:cNvCxnSpPr/>
              <p:nvPr/>
            </p:nvCxnSpPr>
            <p:spPr>
              <a:xfrm>
                <a:off x="15392400" y="1371600"/>
                <a:ext cx="836612" cy="1588"/>
              </a:xfrm>
              <a:prstGeom prst="straightConnector1">
                <a:avLst/>
              </a:prstGeom>
              <a:noFill/>
              <a:ln cap="flat" cmpd="sng" w="9525">
                <a:solidFill>
                  <a:srgbClr val="7F7F7F"/>
                </a:solidFill>
                <a:prstDash val="solid"/>
                <a:round/>
                <a:headEnd len="sm" w="sm" type="none"/>
                <a:tailEnd len="sm" w="sm" type="none"/>
              </a:ln>
            </p:spPr>
          </p:cxnSp>
          <p:cxnSp>
            <p:nvCxnSpPr>
              <p:cNvPr id="793" name="Google Shape;793;p68"/>
              <p:cNvCxnSpPr/>
              <p:nvPr/>
            </p:nvCxnSpPr>
            <p:spPr>
              <a:xfrm>
                <a:off x="15316200" y="1219200"/>
                <a:ext cx="912812" cy="1588"/>
              </a:xfrm>
              <a:prstGeom prst="straightConnector1">
                <a:avLst/>
              </a:prstGeom>
              <a:noFill/>
              <a:ln cap="flat" cmpd="sng" w="9525">
                <a:solidFill>
                  <a:srgbClr val="7F7F7F"/>
                </a:solidFill>
                <a:prstDash val="solid"/>
                <a:round/>
                <a:headEnd len="sm" w="sm" type="none"/>
                <a:tailEnd len="sm" w="sm" type="none"/>
              </a:ln>
            </p:spPr>
          </p:cxnSp>
          <p:cxnSp>
            <p:nvCxnSpPr>
              <p:cNvPr id="794" name="Google Shape;794;p68"/>
              <p:cNvCxnSpPr/>
              <p:nvPr/>
            </p:nvCxnSpPr>
            <p:spPr>
              <a:xfrm rot="5400000">
                <a:off x="153916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95" name="Google Shape;795;p68"/>
              <p:cNvCxnSpPr/>
              <p:nvPr/>
            </p:nvCxnSpPr>
            <p:spPr>
              <a:xfrm rot="5400000">
                <a:off x="15545593"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96" name="Google Shape;796;p68"/>
              <p:cNvCxnSpPr/>
              <p:nvPr/>
            </p:nvCxnSpPr>
            <p:spPr>
              <a:xfrm rot="5400000">
                <a:off x="156964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97" name="Google Shape;797;p68"/>
              <p:cNvCxnSpPr/>
              <p:nvPr/>
            </p:nvCxnSpPr>
            <p:spPr>
              <a:xfrm rot="5400000">
                <a:off x="15240793"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98" name="Google Shape;798;p68"/>
              <p:cNvCxnSpPr/>
              <p:nvPr/>
            </p:nvCxnSpPr>
            <p:spPr>
              <a:xfrm rot="5400000">
                <a:off x="15086806" y="1599406"/>
                <a:ext cx="914400" cy="1588"/>
              </a:xfrm>
              <a:prstGeom prst="straightConnector1">
                <a:avLst/>
              </a:prstGeom>
              <a:noFill/>
              <a:ln cap="flat" cmpd="sng" w="9525">
                <a:solidFill>
                  <a:srgbClr val="7F7F7F"/>
                </a:solidFill>
                <a:prstDash val="solid"/>
                <a:round/>
                <a:headEnd len="sm" w="sm" type="none"/>
                <a:tailEnd len="sm" w="sm" type="none"/>
              </a:ln>
            </p:spPr>
          </p:cxnSp>
          <p:cxnSp>
            <p:nvCxnSpPr>
              <p:cNvPr id="799" name="Google Shape;799;p68"/>
              <p:cNvCxnSpPr/>
              <p:nvPr/>
            </p:nvCxnSpPr>
            <p:spPr>
              <a:xfrm rot="5400000">
                <a:off x="14897100" y="1638300"/>
                <a:ext cx="990600" cy="1588"/>
              </a:xfrm>
              <a:prstGeom prst="straightConnector1">
                <a:avLst/>
              </a:prstGeom>
              <a:noFill/>
              <a:ln cap="flat" cmpd="sng" w="9525">
                <a:solidFill>
                  <a:srgbClr val="7F7F7F"/>
                </a:solidFill>
                <a:prstDash val="solid"/>
                <a:round/>
                <a:headEnd len="sm" w="sm" type="none"/>
                <a:tailEnd len="sm" w="sm" type="none"/>
              </a:ln>
            </p:spPr>
          </p:cxnSp>
          <p:cxnSp>
            <p:nvCxnSpPr>
              <p:cNvPr id="800" name="Google Shape;800;p68"/>
              <p:cNvCxnSpPr/>
              <p:nvPr/>
            </p:nvCxnSpPr>
            <p:spPr>
              <a:xfrm rot="5400000">
                <a:off x="14859000" y="1600200"/>
                <a:ext cx="914400" cy="1588"/>
              </a:xfrm>
              <a:prstGeom prst="straightConnector1">
                <a:avLst/>
              </a:prstGeom>
              <a:noFill/>
              <a:ln cap="rnd" cmpd="sng" w="88900">
                <a:solidFill>
                  <a:srgbClr val="7F7F7F"/>
                </a:solidFill>
                <a:prstDash val="solid"/>
                <a:round/>
                <a:headEnd len="sm" w="sm" type="none"/>
                <a:tailEnd len="sm" w="sm" type="none"/>
              </a:ln>
            </p:spPr>
          </p:cxnSp>
        </p:grpSp>
      </p:grpSp>
      <p:sp>
        <p:nvSpPr>
          <p:cNvPr id="801" name="Google Shape;801;p68"/>
          <p:cNvSpPr/>
          <p:nvPr/>
        </p:nvSpPr>
        <p:spPr>
          <a:xfrm>
            <a:off x="6781800" y="457200"/>
            <a:ext cx="1524000" cy="1676400"/>
          </a:xfrm>
          <a:prstGeom prst="star8">
            <a:avLst>
              <a:gd fmla="val 4041"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02" name="Google Shape;802;p68"/>
          <p:cNvGrpSpPr/>
          <p:nvPr/>
        </p:nvGrpSpPr>
        <p:grpSpPr>
          <a:xfrm>
            <a:off x="1447800" y="609600"/>
            <a:ext cx="304800" cy="1602426"/>
            <a:chOff x="2209800" y="454974"/>
            <a:chExt cx="304800" cy="1602426"/>
          </a:xfrm>
        </p:grpSpPr>
        <p:sp>
          <p:nvSpPr>
            <p:cNvPr id="803" name="Google Shape;803;p68"/>
            <p:cNvSpPr/>
            <p:nvPr/>
          </p:nvSpPr>
          <p:spPr>
            <a:xfrm>
              <a:off x="2299641" y="1598741"/>
              <a:ext cx="214959" cy="230059"/>
            </a:xfrm>
            <a:prstGeom prst="donut">
              <a:avLst>
                <a:gd fmla="val 25000" name="adj"/>
              </a:avLst>
            </a:prstGeom>
            <a:solidFill>
              <a:schemeClr val="lt1"/>
            </a:solidFill>
            <a:ln cap="flat" cmpd="sng" w="25400">
              <a:solidFill>
                <a:srgbClr val="A5A5A5"/>
              </a:solidFill>
              <a:prstDash val="solid"/>
              <a:round/>
              <a:headEnd len="sm" w="sm" type="none"/>
              <a:tailEnd len="sm" w="sm" type="none"/>
            </a:ln>
            <a:effectLst>
              <a:outerShdw blurRad="50800" sx="1000" rotWithShape="0" algn="ctr" sy="1000">
                <a:srgbClr val="A5A5A5"/>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68"/>
            <p:cNvSpPr/>
            <p:nvPr/>
          </p:nvSpPr>
          <p:spPr>
            <a:xfrm>
              <a:off x="2236464" y="609600"/>
              <a:ext cx="214959" cy="230059"/>
            </a:xfrm>
            <a:prstGeom prst="donut">
              <a:avLst>
                <a:gd fmla="val 25000" name="adj"/>
              </a:avLst>
            </a:prstGeom>
            <a:solidFill>
              <a:schemeClr val="lt1"/>
            </a:solidFill>
            <a:ln cap="flat" cmpd="sng" w="25400">
              <a:solidFill>
                <a:srgbClr val="A5A5A5"/>
              </a:solidFill>
              <a:prstDash val="solid"/>
              <a:round/>
              <a:headEnd len="sm" w="sm" type="none"/>
              <a:tailEnd len="sm" w="sm" type="none"/>
            </a:ln>
            <a:effectLst>
              <a:outerShdw blurRad="50800" sx="1000" rotWithShape="0" algn="ctr" sy="1000">
                <a:srgbClr val="A5A5A5"/>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68"/>
            <p:cNvSpPr/>
            <p:nvPr/>
          </p:nvSpPr>
          <p:spPr>
            <a:xfrm>
              <a:off x="2209800" y="454974"/>
              <a:ext cx="255264" cy="1602426"/>
            </a:xfrm>
            <a:custGeom>
              <a:rect b="b" l="l" r="r" t="t"/>
              <a:pathLst>
                <a:path extrusionOk="0" h="2123017" w="361950">
                  <a:moveTo>
                    <a:pt x="8467" y="361024"/>
                  </a:moveTo>
                  <a:cubicBezTo>
                    <a:pt x="0" y="658416"/>
                    <a:pt x="34925" y="1629966"/>
                    <a:pt x="40217" y="1872324"/>
                  </a:cubicBezTo>
                  <a:cubicBezTo>
                    <a:pt x="45509" y="2123017"/>
                    <a:pt x="54505" y="1777074"/>
                    <a:pt x="40217" y="1865180"/>
                  </a:cubicBezTo>
                  <a:cubicBezTo>
                    <a:pt x="56886" y="1822318"/>
                    <a:pt x="39159" y="1818217"/>
                    <a:pt x="40217" y="1815174"/>
                  </a:cubicBezTo>
                  <a:cubicBezTo>
                    <a:pt x="41275" y="1812131"/>
                    <a:pt x="39159" y="1823641"/>
                    <a:pt x="46567" y="1846924"/>
                  </a:cubicBezTo>
                  <a:cubicBezTo>
                    <a:pt x="53975" y="1870207"/>
                    <a:pt x="60325" y="1929474"/>
                    <a:pt x="84667" y="1954874"/>
                  </a:cubicBezTo>
                  <a:cubicBezTo>
                    <a:pt x="109009" y="1980274"/>
                    <a:pt x="153459" y="2001441"/>
                    <a:pt x="192617" y="1999324"/>
                  </a:cubicBezTo>
                  <a:cubicBezTo>
                    <a:pt x="231775" y="1997207"/>
                    <a:pt x="292100" y="1967574"/>
                    <a:pt x="319617" y="1942174"/>
                  </a:cubicBezTo>
                  <a:cubicBezTo>
                    <a:pt x="347134" y="1916774"/>
                    <a:pt x="353484" y="1870207"/>
                    <a:pt x="357717" y="1846924"/>
                  </a:cubicBezTo>
                  <a:cubicBezTo>
                    <a:pt x="361950" y="1823641"/>
                    <a:pt x="347134" y="2069174"/>
                    <a:pt x="345017" y="1802474"/>
                  </a:cubicBezTo>
                  <a:cubicBezTo>
                    <a:pt x="342900" y="1535774"/>
                    <a:pt x="345017" y="493448"/>
                    <a:pt x="345017" y="246724"/>
                  </a:cubicBezTo>
                  <a:cubicBezTo>
                    <a:pt x="345017" y="0"/>
                    <a:pt x="347134" y="342238"/>
                    <a:pt x="345017" y="322130"/>
                  </a:cubicBezTo>
                  <a:cubicBezTo>
                    <a:pt x="342900" y="302022"/>
                    <a:pt x="334698" y="159411"/>
                    <a:pt x="332317" y="126074"/>
                  </a:cubicBezTo>
                  <a:cubicBezTo>
                    <a:pt x="329936" y="92737"/>
                    <a:pt x="345547" y="134805"/>
                    <a:pt x="330730" y="122105"/>
                  </a:cubicBezTo>
                  <a:cubicBezTo>
                    <a:pt x="315913" y="109405"/>
                    <a:pt x="257704" y="61780"/>
                    <a:pt x="243417" y="49874"/>
                  </a:cubicBezTo>
                  <a:cubicBezTo>
                    <a:pt x="229130" y="37968"/>
                    <a:pt x="243947" y="49742"/>
                    <a:pt x="245005" y="50668"/>
                  </a:cubicBezTo>
                  <a:cubicBezTo>
                    <a:pt x="246063" y="51594"/>
                    <a:pt x="261673" y="51329"/>
                    <a:pt x="249767" y="55430"/>
                  </a:cubicBezTo>
                  <a:cubicBezTo>
                    <a:pt x="237861" y="59531"/>
                    <a:pt x="200025" y="69850"/>
                    <a:pt x="173567" y="75274"/>
                  </a:cubicBezTo>
                  <a:cubicBezTo>
                    <a:pt x="147109" y="80698"/>
                    <a:pt x="104908" y="85725"/>
                    <a:pt x="91017" y="87974"/>
                  </a:cubicBezTo>
                  <a:cubicBezTo>
                    <a:pt x="77126" y="90223"/>
                    <a:pt x="103981" y="43260"/>
                    <a:pt x="90223" y="88768"/>
                  </a:cubicBezTo>
                  <a:cubicBezTo>
                    <a:pt x="76465" y="134276"/>
                    <a:pt x="16801" y="63765"/>
                    <a:pt x="8467" y="361024"/>
                  </a:cubicBezTo>
                  <a:close/>
                </a:path>
              </a:pathLst>
            </a:custGeom>
            <a:noFill/>
            <a:ln cap="flat" cmpd="sng" w="9525">
              <a:solidFill>
                <a:srgbClr val="A5A5A5">
                  <a:alpha val="55686"/>
                </a:srgbClr>
              </a:solidFill>
              <a:prstDash val="solid"/>
              <a:round/>
              <a:headEnd len="sm" w="sm" type="none"/>
              <a:tailEnd len="sm" w="sm" type="none"/>
            </a:ln>
            <a:effectLst>
              <a:outerShdw blurRad="50800" sx="1000" rotWithShape="0" algn="ctr" sy="1000">
                <a:srgbClr val="A5A5A5"/>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06" name="Google Shape;806;p68"/>
          <p:cNvSpPr txBox="1"/>
          <p:nvPr/>
        </p:nvSpPr>
        <p:spPr>
          <a:xfrm>
            <a:off x="76200" y="1865293"/>
            <a:ext cx="243840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800" cap="none">
                <a:solidFill>
                  <a:srgbClr val="FF0000"/>
                </a:solidFill>
                <a:latin typeface="Calibri"/>
                <a:ea typeface="Calibri"/>
                <a:cs typeface="Calibri"/>
                <a:sym typeface="Calibri"/>
              </a:rPr>
              <a:t>CHOCKING REMOVER</a:t>
            </a:r>
            <a:endParaRPr b="1" sz="2800" cap="none">
              <a:solidFill>
                <a:srgbClr val="FF0000"/>
              </a:solidFill>
              <a:latin typeface="Calibri"/>
              <a:ea typeface="Calibri"/>
              <a:cs typeface="Calibri"/>
              <a:sym typeface="Calibri"/>
            </a:endParaRPr>
          </a:p>
        </p:txBody>
      </p:sp>
      <p:sp>
        <p:nvSpPr>
          <p:cNvPr id="807" name="Google Shape;807;p68"/>
          <p:cNvSpPr txBox="1"/>
          <p:nvPr/>
        </p:nvSpPr>
        <p:spPr>
          <a:xfrm>
            <a:off x="3276600" y="2644914"/>
            <a:ext cx="27432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000" cap="none">
                <a:solidFill>
                  <a:srgbClr val="FF0000"/>
                </a:solidFill>
                <a:latin typeface="Calibri"/>
                <a:ea typeface="Calibri"/>
                <a:cs typeface="Calibri"/>
                <a:sym typeface="Calibri"/>
              </a:rPr>
              <a:t>BODY</a:t>
            </a:r>
            <a:r>
              <a:rPr b="1" lang="en-IN" sz="4000">
                <a:solidFill>
                  <a:srgbClr val="FF0000"/>
                </a:solidFill>
                <a:latin typeface="Calibri"/>
                <a:ea typeface="Calibri"/>
                <a:cs typeface="Calibri"/>
                <a:sym typeface="Calibri"/>
              </a:rPr>
              <a:t> </a:t>
            </a:r>
            <a:endParaRPr b="1" sz="4000">
              <a:solidFill>
                <a:srgbClr val="FF0000"/>
              </a:solidFill>
              <a:latin typeface="Calibri"/>
              <a:ea typeface="Calibri"/>
              <a:cs typeface="Calibri"/>
              <a:sym typeface="Calibri"/>
            </a:endParaRPr>
          </a:p>
        </p:txBody>
      </p:sp>
      <p:sp>
        <p:nvSpPr>
          <p:cNvPr id="808" name="Google Shape;808;p68"/>
          <p:cNvSpPr txBox="1"/>
          <p:nvPr/>
        </p:nvSpPr>
        <p:spPr>
          <a:xfrm>
            <a:off x="5486400" y="1143000"/>
            <a:ext cx="31242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800" cap="none">
                <a:solidFill>
                  <a:srgbClr val="FF0000"/>
                </a:solidFill>
                <a:latin typeface="Calibri"/>
                <a:ea typeface="Calibri"/>
                <a:cs typeface="Calibri"/>
                <a:sym typeface="Calibri"/>
              </a:rPr>
              <a:t>ROTATING SHAFT</a:t>
            </a:r>
            <a:endParaRPr b="1" sz="2800" cap="none">
              <a:solidFill>
                <a:srgbClr val="FF0000"/>
              </a:solidFill>
              <a:latin typeface="Calibri"/>
              <a:ea typeface="Calibri"/>
              <a:cs typeface="Calibri"/>
              <a:sym typeface="Calibri"/>
            </a:endParaRPr>
          </a:p>
        </p:txBody>
      </p:sp>
      <p:sp>
        <p:nvSpPr>
          <p:cNvPr id="809" name="Google Shape;809;p68"/>
          <p:cNvSpPr txBox="1"/>
          <p:nvPr/>
        </p:nvSpPr>
        <p:spPr>
          <a:xfrm>
            <a:off x="0" y="5206425"/>
            <a:ext cx="32766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cap="none">
                <a:solidFill>
                  <a:srgbClr val="FF0000"/>
                </a:solidFill>
                <a:latin typeface="Calibri"/>
                <a:ea typeface="Calibri"/>
                <a:cs typeface="Calibri"/>
                <a:sym typeface="Calibri"/>
              </a:rPr>
              <a:t>COLLECTING BOX</a:t>
            </a:r>
            <a:endParaRPr b="1" sz="3200" cap="none">
              <a:solidFill>
                <a:srgbClr val="FF0000"/>
              </a:solidFill>
              <a:latin typeface="Calibri"/>
              <a:ea typeface="Calibri"/>
              <a:cs typeface="Calibri"/>
              <a:sym typeface="Calibri"/>
            </a:endParaRPr>
          </a:p>
        </p:txBody>
      </p:sp>
      <p:sp>
        <p:nvSpPr>
          <p:cNvPr id="810" name="Google Shape;810;p68"/>
          <p:cNvSpPr txBox="1"/>
          <p:nvPr/>
        </p:nvSpPr>
        <p:spPr>
          <a:xfrm>
            <a:off x="5486400" y="5257800"/>
            <a:ext cx="24384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rgbClr val="FF0000"/>
                </a:solidFill>
                <a:latin typeface="Calibri"/>
                <a:ea typeface="Calibri"/>
                <a:cs typeface="Calibri"/>
                <a:sym typeface="Calibri"/>
              </a:rPr>
              <a:t>FLOW GATES</a:t>
            </a:r>
            <a:endParaRPr b="1" sz="3200">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69"/>
          <p:cNvSpPr/>
          <p:nvPr/>
        </p:nvSpPr>
        <p:spPr>
          <a:xfrm>
            <a:off x="3048000" y="4800600"/>
            <a:ext cx="6096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7" name="Google Shape;817;p69"/>
          <p:cNvSpPr/>
          <p:nvPr/>
        </p:nvSpPr>
        <p:spPr>
          <a:xfrm>
            <a:off x="3581400" y="4800600"/>
            <a:ext cx="6096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8" name="Google Shape;818;p69"/>
          <p:cNvSpPr/>
          <p:nvPr/>
        </p:nvSpPr>
        <p:spPr>
          <a:xfrm>
            <a:off x="4038600" y="4800600"/>
            <a:ext cx="6096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9" name="Google Shape;819;p69"/>
          <p:cNvSpPr/>
          <p:nvPr/>
        </p:nvSpPr>
        <p:spPr>
          <a:xfrm>
            <a:off x="4495800" y="4800600"/>
            <a:ext cx="6096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0" name="Google Shape;820;p69"/>
          <p:cNvSpPr/>
          <p:nvPr/>
        </p:nvSpPr>
        <p:spPr>
          <a:xfrm>
            <a:off x="2209800" y="4800600"/>
            <a:ext cx="6858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1" name="Google Shape;821;p69"/>
          <p:cNvSpPr/>
          <p:nvPr/>
        </p:nvSpPr>
        <p:spPr>
          <a:xfrm>
            <a:off x="4953000" y="4800600"/>
            <a:ext cx="6096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69"/>
          <p:cNvSpPr/>
          <p:nvPr/>
        </p:nvSpPr>
        <p:spPr>
          <a:xfrm flipH="1">
            <a:off x="4800600" y="4343400"/>
            <a:ext cx="4572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p69"/>
          <p:cNvSpPr/>
          <p:nvPr/>
        </p:nvSpPr>
        <p:spPr>
          <a:xfrm flipH="1">
            <a:off x="4419600" y="4343400"/>
            <a:ext cx="4572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p69"/>
          <p:cNvSpPr/>
          <p:nvPr/>
        </p:nvSpPr>
        <p:spPr>
          <a:xfrm flipH="1">
            <a:off x="3886200" y="4343400"/>
            <a:ext cx="6096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5" name="Google Shape;825;p69"/>
          <p:cNvSpPr/>
          <p:nvPr/>
        </p:nvSpPr>
        <p:spPr>
          <a:xfrm flipH="1" rot="-3146781">
            <a:off x="3580154" y="3423373"/>
            <a:ext cx="989324" cy="1647071"/>
          </a:xfrm>
          <a:custGeom>
            <a:rect b="b" l="l" r="r" t="t"/>
            <a:pathLst>
              <a:path extrusionOk="0" h="120000" w="120000">
                <a:moveTo>
                  <a:pt x="98545" y="28962"/>
                </a:moveTo>
                <a:lnTo>
                  <a:pt x="98545" y="28962"/>
                </a:lnTo>
                <a:cubicBezTo>
                  <a:pt x="103058" y="35776"/>
                  <a:pt x="106019" y="43686"/>
                  <a:pt x="107178" y="52027"/>
                </a:cubicBezTo>
                <a:lnTo>
                  <a:pt x="119381" y="52420"/>
                </a:lnTo>
                <a:lnTo>
                  <a:pt x="100214" y="61295"/>
                </a:lnTo>
                <a:lnTo>
                  <a:pt x="79895" y="51148"/>
                </a:lnTo>
                <a:lnTo>
                  <a:pt x="92108" y="51541"/>
                </a:lnTo>
                <a:lnTo>
                  <a:pt x="92108" y="51541"/>
                </a:lnTo>
                <a:cubicBezTo>
                  <a:pt x="91369" y="46560"/>
                  <a:pt x="89983" y="41789"/>
                  <a:pt x="88013" y="37443"/>
                </a:cubicBezTo>
                <a:close/>
              </a:path>
            </a:pathLst>
          </a:cu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69"/>
          <p:cNvSpPr/>
          <p:nvPr/>
        </p:nvSpPr>
        <p:spPr>
          <a:xfrm rot="-1650147">
            <a:off x="2773194" y="3526095"/>
            <a:ext cx="1099643" cy="1647071"/>
          </a:xfrm>
          <a:custGeom>
            <a:rect b="b" l="l" r="r" t="t"/>
            <a:pathLst>
              <a:path extrusionOk="0" h="120000" w="120000">
                <a:moveTo>
                  <a:pt x="90574" y="22149"/>
                </a:moveTo>
                <a:lnTo>
                  <a:pt x="90574" y="22149"/>
                </a:lnTo>
                <a:cubicBezTo>
                  <a:pt x="98400" y="29814"/>
                  <a:pt x="103617" y="40190"/>
                  <a:pt x="105362" y="51563"/>
                </a:cubicBezTo>
                <a:lnTo>
                  <a:pt x="119262" y="52060"/>
                </a:lnTo>
                <a:lnTo>
                  <a:pt x="98487" y="61378"/>
                </a:lnTo>
                <a:lnTo>
                  <a:pt x="76333" y="50524"/>
                </a:lnTo>
                <a:lnTo>
                  <a:pt x="90238" y="51021"/>
                </a:lnTo>
                <a:lnTo>
                  <a:pt x="90238" y="51021"/>
                </a:lnTo>
                <a:cubicBezTo>
                  <a:pt x="89012" y="43923"/>
                  <a:pt x="86353" y="37386"/>
                  <a:pt x="82540" y="32094"/>
                </a:cubicBezTo>
                <a:close/>
              </a:path>
            </a:pathLst>
          </a:cu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69"/>
          <p:cNvSpPr/>
          <p:nvPr/>
        </p:nvSpPr>
        <p:spPr>
          <a:xfrm rot="-5400000">
            <a:off x="2864514" y="3274842"/>
            <a:ext cx="718644" cy="1418471"/>
          </a:xfrm>
          <a:custGeom>
            <a:rect b="b" l="l" r="r" t="t"/>
            <a:pathLst>
              <a:path extrusionOk="0" h="120000" w="120000">
                <a:moveTo>
                  <a:pt x="90676" y="32046"/>
                </a:moveTo>
                <a:cubicBezTo>
                  <a:pt x="94620" y="39316"/>
                  <a:pt x="96951" y="47849"/>
                  <a:pt x="97414" y="56716"/>
                </a:cubicBezTo>
                <a:lnTo>
                  <a:pt x="116643" y="61574"/>
                </a:lnTo>
                <a:lnTo>
                  <a:pt x="89580" y="67474"/>
                </a:lnTo>
                <a:lnTo>
                  <a:pt x="62950" y="48007"/>
                </a:lnTo>
                <a:lnTo>
                  <a:pt x="82156" y="52860"/>
                </a:lnTo>
                <a:lnTo>
                  <a:pt x="82156" y="52860"/>
                </a:lnTo>
                <a:cubicBezTo>
                  <a:pt x="81779" y="48968"/>
                  <a:pt x="81094" y="45197"/>
                  <a:pt x="80124" y="41662"/>
                </a:cubicBezTo>
                <a:close/>
              </a:path>
            </a:pathLst>
          </a:cu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69"/>
          <p:cNvSpPr/>
          <p:nvPr/>
        </p:nvSpPr>
        <p:spPr>
          <a:xfrm rot="-5400000">
            <a:off x="2407314" y="3443665"/>
            <a:ext cx="1099643" cy="1647071"/>
          </a:xfrm>
          <a:custGeom>
            <a:rect b="b" l="l" r="r" t="t"/>
            <a:pathLst>
              <a:path extrusionOk="0" h="120000" w="120000">
                <a:moveTo>
                  <a:pt x="103688" y="39138"/>
                </a:moveTo>
                <a:lnTo>
                  <a:pt x="103688" y="39138"/>
                </a:lnTo>
                <a:cubicBezTo>
                  <a:pt x="105249" y="42990"/>
                  <a:pt x="106372" y="47033"/>
                  <a:pt x="107032" y="51179"/>
                </a:cubicBezTo>
                <a:lnTo>
                  <a:pt x="119205" y="51615"/>
                </a:lnTo>
                <a:lnTo>
                  <a:pt x="100210" y="61439"/>
                </a:lnTo>
                <a:lnTo>
                  <a:pt x="79720" y="50202"/>
                </a:lnTo>
                <a:lnTo>
                  <a:pt x="91897" y="50637"/>
                </a:lnTo>
                <a:cubicBezTo>
                  <a:pt x="91574" y="48846"/>
                  <a:pt x="91160" y="47083"/>
                  <a:pt x="90655" y="45362"/>
                </a:cubicBezTo>
                <a:close/>
              </a:path>
            </a:pathLst>
          </a:cu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69"/>
          <p:cNvSpPr/>
          <p:nvPr/>
        </p:nvSpPr>
        <p:spPr>
          <a:xfrm rot="-7422356">
            <a:off x="2421588" y="3443664"/>
            <a:ext cx="1099643" cy="1647071"/>
          </a:xfrm>
          <a:custGeom>
            <a:rect b="b" l="l" r="r" t="t"/>
            <a:pathLst>
              <a:path extrusionOk="0" h="120000" w="120000">
                <a:moveTo>
                  <a:pt x="100292" y="24744"/>
                </a:moveTo>
                <a:cubicBezTo>
                  <a:pt x="106105" y="32034"/>
                  <a:pt x="110017" y="40776"/>
                  <a:pt x="111646" y="50120"/>
                </a:cubicBezTo>
                <a:lnTo>
                  <a:pt x="119041" y="50385"/>
                </a:lnTo>
                <a:lnTo>
                  <a:pt x="104977" y="61610"/>
                </a:lnTo>
                <a:lnTo>
                  <a:pt x="89084" y="49312"/>
                </a:lnTo>
                <a:lnTo>
                  <a:pt x="96479" y="49577"/>
                </a:lnTo>
                <a:cubicBezTo>
                  <a:pt x="95327" y="43777"/>
                  <a:pt x="93225" y="38309"/>
                  <a:pt x="90295" y="33491"/>
                </a:cubicBezTo>
                <a:close/>
              </a:path>
            </a:pathLst>
          </a:cu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p69"/>
          <p:cNvSpPr/>
          <p:nvPr/>
        </p:nvSpPr>
        <p:spPr>
          <a:xfrm rot="10018579">
            <a:off x="2254873" y="3256959"/>
            <a:ext cx="1376807" cy="1739728"/>
          </a:xfrm>
          <a:custGeom>
            <a:rect b="b" l="l" r="r" t="t"/>
            <a:pathLst>
              <a:path extrusionOk="0" h="120000" w="120000">
                <a:moveTo>
                  <a:pt x="96921" y="21563"/>
                </a:moveTo>
                <a:lnTo>
                  <a:pt x="96921" y="21563"/>
                </a:lnTo>
                <a:cubicBezTo>
                  <a:pt x="104124" y="28901"/>
                  <a:pt x="109111" y="38227"/>
                  <a:pt x="111281" y="48419"/>
                </a:cubicBezTo>
                <a:lnTo>
                  <a:pt x="118580" y="48728"/>
                </a:lnTo>
                <a:lnTo>
                  <a:pt x="104965" y="61908"/>
                </a:lnTo>
                <a:lnTo>
                  <a:pt x="88623" y="47457"/>
                </a:lnTo>
                <a:lnTo>
                  <a:pt x="95889" y="47765"/>
                </a:lnTo>
                <a:cubicBezTo>
                  <a:pt x="94242" y="41650"/>
                  <a:pt x="91382" y="36035"/>
                  <a:pt x="87525" y="31345"/>
                </a:cubicBezTo>
                <a:close/>
              </a:path>
            </a:pathLst>
          </a:cu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31" name="Google Shape;831;p69"/>
          <p:cNvSpPr/>
          <p:nvPr/>
        </p:nvSpPr>
        <p:spPr>
          <a:xfrm rot="8522186">
            <a:off x="2370642" y="3507254"/>
            <a:ext cx="1376807" cy="1739728"/>
          </a:xfrm>
          <a:custGeom>
            <a:rect b="b" l="l" r="r" t="t"/>
            <a:pathLst>
              <a:path extrusionOk="0" h="120000" w="120000">
                <a:moveTo>
                  <a:pt x="96990" y="21634"/>
                </a:moveTo>
                <a:lnTo>
                  <a:pt x="96990" y="21634"/>
                </a:lnTo>
                <a:cubicBezTo>
                  <a:pt x="104156" y="28961"/>
                  <a:pt x="109118" y="38261"/>
                  <a:pt x="111281" y="48419"/>
                </a:cubicBezTo>
                <a:lnTo>
                  <a:pt x="118580" y="48728"/>
                </a:lnTo>
                <a:lnTo>
                  <a:pt x="104965" y="61908"/>
                </a:lnTo>
                <a:lnTo>
                  <a:pt x="88623" y="47457"/>
                </a:lnTo>
                <a:lnTo>
                  <a:pt x="95889" y="47765"/>
                </a:lnTo>
                <a:cubicBezTo>
                  <a:pt x="94249" y="41675"/>
                  <a:pt x="91406" y="36081"/>
                  <a:pt x="87572" y="31402"/>
                </a:cubicBezTo>
                <a:close/>
              </a:path>
            </a:pathLst>
          </a:cu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32" name="Google Shape;832;p69"/>
          <p:cNvSpPr txBox="1"/>
          <p:nvPr/>
        </p:nvSpPr>
        <p:spPr>
          <a:xfrm>
            <a:off x="1143000" y="304800"/>
            <a:ext cx="73152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lgerian"/>
                <a:ea typeface="Algerian"/>
                <a:cs typeface="Algerian"/>
                <a:sym typeface="Algerian"/>
              </a:rPr>
              <a:t> </a:t>
            </a:r>
            <a:r>
              <a:rPr lang="en-IN" sz="3200">
                <a:solidFill>
                  <a:schemeClr val="dk1"/>
                </a:solidFill>
                <a:latin typeface="Algerian"/>
                <a:ea typeface="Algerian"/>
                <a:cs typeface="Algerian"/>
                <a:sym typeface="Algerian"/>
              </a:rPr>
              <a:t>Working of T&amp;T system </a:t>
            </a:r>
            <a:endParaRPr sz="3200">
              <a:solidFill>
                <a:schemeClr val="dk1"/>
              </a:solidFill>
              <a:latin typeface="Algerian"/>
              <a:ea typeface="Algerian"/>
              <a:cs typeface="Algerian"/>
              <a:sym typeface="Algerian"/>
            </a:endParaRPr>
          </a:p>
        </p:txBody>
      </p:sp>
      <p:sp>
        <p:nvSpPr>
          <p:cNvPr id="833" name="Google Shape;833;p69"/>
          <p:cNvSpPr/>
          <p:nvPr/>
        </p:nvSpPr>
        <p:spPr>
          <a:xfrm>
            <a:off x="762000" y="990600"/>
            <a:ext cx="7620000" cy="14773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dk1"/>
                </a:solidFill>
                <a:latin typeface="Calibri"/>
                <a:ea typeface="Calibri"/>
                <a:cs typeface="Calibri"/>
                <a:sym typeface="Calibri"/>
              </a:rPr>
              <a:t>The rotating shaft keeps on rotating with the help of flowing water. As any solid waste comes, it gets trapped by the perforated sieve. And then shaft’s blade move the solid waste to the over head waste collecting pit. After that the waste could be remove manually from time to time. And thereby decreasing the chocking of the channels.</a:t>
            </a:r>
            <a:endParaRPr sz="1800">
              <a:solidFill>
                <a:schemeClr val="dk1"/>
              </a:solidFill>
              <a:latin typeface="Calibri"/>
              <a:ea typeface="Calibri"/>
              <a:cs typeface="Calibri"/>
              <a:sym typeface="Calibri"/>
            </a:endParaRPr>
          </a:p>
        </p:txBody>
      </p:sp>
      <p:sp>
        <p:nvSpPr>
          <p:cNvPr id="834" name="Google Shape;834;p69"/>
          <p:cNvSpPr/>
          <p:nvPr/>
        </p:nvSpPr>
        <p:spPr>
          <a:xfrm>
            <a:off x="2238698" y="3341127"/>
            <a:ext cx="1504714" cy="1782958"/>
          </a:xfrm>
          <a:prstGeom prst="star8">
            <a:avLst>
              <a:gd fmla="val 0" name="adj"/>
            </a:avLst>
          </a:prstGeom>
          <a:solidFill>
            <a:schemeClr val="accent1"/>
          </a:solidFill>
          <a:ln cap="flat" cmpd="sng" w="952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5" name="Google Shape;835;p69"/>
          <p:cNvSpPr/>
          <p:nvPr/>
        </p:nvSpPr>
        <p:spPr>
          <a:xfrm>
            <a:off x="2883575" y="2881009"/>
            <a:ext cx="214959" cy="230059"/>
          </a:xfrm>
          <a:prstGeom prst="donut">
            <a:avLst>
              <a:gd fmla="val 25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836" name="Google Shape;836;p69"/>
          <p:cNvCxnSpPr/>
          <p:nvPr/>
        </p:nvCxnSpPr>
        <p:spPr>
          <a:xfrm rot="5400000">
            <a:off x="2904782" y="3197379"/>
            <a:ext cx="172544" cy="1120"/>
          </a:xfrm>
          <a:prstGeom prst="straightConnector1">
            <a:avLst/>
          </a:prstGeom>
          <a:noFill/>
          <a:ln cap="flat" cmpd="sng" w="50800">
            <a:solidFill>
              <a:schemeClr val="lt1"/>
            </a:solidFill>
            <a:prstDash val="solid"/>
            <a:round/>
            <a:headEnd len="sm" w="sm" type="none"/>
            <a:tailEnd len="sm" w="sm" type="none"/>
          </a:ln>
        </p:spPr>
      </p:cxnSp>
      <p:grpSp>
        <p:nvGrpSpPr>
          <p:cNvPr id="837" name="Google Shape;837;p69"/>
          <p:cNvGrpSpPr/>
          <p:nvPr/>
        </p:nvGrpSpPr>
        <p:grpSpPr>
          <a:xfrm>
            <a:off x="3958370" y="4031305"/>
            <a:ext cx="1719673" cy="747691"/>
            <a:chOff x="12649200" y="76201"/>
            <a:chExt cx="2438400" cy="990599"/>
          </a:xfrm>
        </p:grpSpPr>
        <p:cxnSp>
          <p:nvCxnSpPr>
            <p:cNvPr id="838" name="Google Shape;838;p69"/>
            <p:cNvCxnSpPr/>
            <p:nvPr/>
          </p:nvCxnSpPr>
          <p:spPr>
            <a:xfrm rot="5400000">
              <a:off x="14629606" y="608806"/>
              <a:ext cx="914400" cy="1588"/>
            </a:xfrm>
            <a:prstGeom prst="straightConnector1">
              <a:avLst/>
            </a:prstGeom>
            <a:noFill/>
            <a:ln cap="rnd" cmpd="sng" w="88900">
              <a:solidFill>
                <a:srgbClr val="4A7DBA"/>
              </a:solidFill>
              <a:prstDash val="solid"/>
              <a:round/>
              <a:headEnd len="sm" w="sm" type="none"/>
              <a:tailEnd len="sm" w="sm" type="none"/>
            </a:ln>
          </p:spPr>
        </p:cxnSp>
        <p:cxnSp>
          <p:nvCxnSpPr>
            <p:cNvPr id="839" name="Google Shape;839;p69"/>
            <p:cNvCxnSpPr/>
            <p:nvPr/>
          </p:nvCxnSpPr>
          <p:spPr>
            <a:xfrm>
              <a:off x="12649200" y="914400"/>
              <a:ext cx="609600" cy="76200"/>
            </a:xfrm>
            <a:prstGeom prst="straightConnector1">
              <a:avLst/>
            </a:prstGeom>
            <a:noFill/>
            <a:ln cap="sq" cmpd="sng" w="34925">
              <a:solidFill>
                <a:schemeClr val="dk1"/>
              </a:solidFill>
              <a:prstDash val="dot"/>
              <a:round/>
              <a:headEnd len="sm" w="sm" type="none"/>
              <a:tailEnd len="sm" w="sm" type="none"/>
            </a:ln>
          </p:spPr>
        </p:cxnSp>
        <p:cxnSp>
          <p:nvCxnSpPr>
            <p:cNvPr id="840" name="Google Shape;840;p69"/>
            <p:cNvCxnSpPr/>
            <p:nvPr/>
          </p:nvCxnSpPr>
          <p:spPr>
            <a:xfrm rot="5400000">
              <a:off x="12291814" y="443252"/>
              <a:ext cx="828533" cy="113762"/>
            </a:xfrm>
            <a:prstGeom prst="straightConnector1">
              <a:avLst/>
            </a:prstGeom>
            <a:noFill/>
            <a:ln cap="rnd" cmpd="sng" w="76200">
              <a:solidFill>
                <a:schemeClr val="dk1"/>
              </a:solidFill>
              <a:prstDash val="solid"/>
              <a:round/>
              <a:headEnd len="sm" w="sm" type="none"/>
              <a:tailEnd len="sm" w="sm" type="none"/>
            </a:ln>
          </p:spPr>
        </p:cxnSp>
        <p:cxnSp>
          <p:nvCxnSpPr>
            <p:cNvPr id="841" name="Google Shape;841;p69"/>
            <p:cNvCxnSpPr/>
            <p:nvPr/>
          </p:nvCxnSpPr>
          <p:spPr>
            <a:xfrm>
              <a:off x="12725618" y="76201"/>
              <a:ext cx="533182" cy="76199"/>
            </a:xfrm>
            <a:prstGeom prst="straightConnector1">
              <a:avLst/>
            </a:prstGeom>
            <a:noFill/>
            <a:ln cap="rnd" cmpd="sng" w="63500">
              <a:solidFill>
                <a:schemeClr val="dk1"/>
              </a:solidFill>
              <a:prstDash val="solid"/>
              <a:round/>
              <a:headEnd len="sm" w="sm" type="none"/>
              <a:tailEnd len="sm" w="sm" type="none"/>
            </a:ln>
          </p:spPr>
        </p:cxnSp>
        <p:cxnSp>
          <p:nvCxnSpPr>
            <p:cNvPr id="842" name="Google Shape;842;p69"/>
            <p:cNvCxnSpPr/>
            <p:nvPr/>
          </p:nvCxnSpPr>
          <p:spPr>
            <a:xfrm>
              <a:off x="13258800" y="152400"/>
              <a:ext cx="1828800" cy="1"/>
            </a:xfrm>
            <a:prstGeom prst="straightConnector1">
              <a:avLst/>
            </a:prstGeom>
            <a:noFill/>
            <a:ln cap="flat" cmpd="sng" w="63500">
              <a:solidFill>
                <a:schemeClr val="dk1"/>
              </a:solidFill>
              <a:prstDash val="solid"/>
              <a:round/>
              <a:headEnd len="sm" w="sm" type="none"/>
              <a:tailEnd len="sm" w="sm" type="none"/>
            </a:ln>
          </p:spPr>
        </p:cxnSp>
        <p:cxnSp>
          <p:nvCxnSpPr>
            <p:cNvPr id="843" name="Google Shape;843;p69"/>
            <p:cNvCxnSpPr/>
            <p:nvPr/>
          </p:nvCxnSpPr>
          <p:spPr>
            <a:xfrm>
              <a:off x="13258800" y="990600"/>
              <a:ext cx="1828800" cy="76200"/>
            </a:xfrm>
            <a:prstGeom prst="straightConnector1">
              <a:avLst/>
            </a:prstGeom>
            <a:noFill/>
            <a:ln cap="sq" cmpd="sng" w="34925">
              <a:solidFill>
                <a:schemeClr val="dk1"/>
              </a:solidFill>
              <a:prstDash val="dot"/>
              <a:round/>
              <a:headEnd len="sm" w="sm" type="none"/>
              <a:tailEnd len="sm" w="sm" type="none"/>
            </a:ln>
          </p:spPr>
        </p:cxnSp>
      </p:grpSp>
      <p:sp>
        <p:nvSpPr>
          <p:cNvPr id="844" name="Google Shape;844;p69"/>
          <p:cNvSpPr/>
          <p:nvPr/>
        </p:nvSpPr>
        <p:spPr>
          <a:xfrm>
            <a:off x="2131218" y="3283612"/>
            <a:ext cx="1719673" cy="1897988"/>
          </a:xfrm>
          <a:prstGeom prst="blockArc">
            <a:avLst>
              <a:gd fmla="val 5384718" name="adj1"/>
              <a:gd fmla="val 10762459" name="adj2"/>
              <a:gd fmla="val 2518" name="adj3"/>
            </a:avLst>
          </a:prstGeom>
          <a:noFill/>
          <a:ln cap="flat" cmpd="sng" w="19050">
            <a:solidFill>
              <a:srgbClr val="17365D"/>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45" name="Google Shape;845;p69"/>
          <p:cNvSpPr/>
          <p:nvPr/>
        </p:nvSpPr>
        <p:spPr>
          <a:xfrm>
            <a:off x="2131218" y="3283612"/>
            <a:ext cx="1719673" cy="1897988"/>
          </a:xfrm>
          <a:prstGeom prst="blockArc">
            <a:avLst>
              <a:gd fmla="val 10803559" name="adj1"/>
              <a:gd fmla="val 1685937" name="adj2"/>
              <a:gd fmla="val 2654" name="adj3"/>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cxnSp>
        <p:nvCxnSpPr>
          <p:cNvPr id="846" name="Google Shape;846;p69"/>
          <p:cNvCxnSpPr>
            <a:stCxn id="844" idx="0"/>
          </p:cNvCxnSpPr>
          <p:nvPr/>
        </p:nvCxnSpPr>
        <p:spPr>
          <a:xfrm>
            <a:off x="2995177" y="5159938"/>
            <a:ext cx="2736900" cy="23100"/>
          </a:xfrm>
          <a:prstGeom prst="straightConnector1">
            <a:avLst/>
          </a:prstGeom>
          <a:noFill/>
          <a:ln cap="flat" cmpd="sng" w="88900">
            <a:solidFill>
              <a:schemeClr val="dk1"/>
            </a:solidFill>
            <a:prstDash val="solid"/>
            <a:round/>
            <a:headEnd len="sm" w="sm" type="none"/>
            <a:tailEnd len="sm" w="sm" type="none"/>
          </a:ln>
        </p:spPr>
      </p:cxnSp>
      <p:cxnSp>
        <p:nvCxnSpPr>
          <p:cNvPr id="847" name="Google Shape;847;p69"/>
          <p:cNvCxnSpPr/>
          <p:nvPr/>
        </p:nvCxnSpPr>
        <p:spPr>
          <a:xfrm rot="420000">
            <a:off x="3743742" y="4664206"/>
            <a:ext cx="217832" cy="2396"/>
          </a:xfrm>
          <a:prstGeom prst="straightConnector1">
            <a:avLst/>
          </a:prstGeom>
          <a:noFill/>
          <a:ln cap="rnd" cmpd="sng" w="92075">
            <a:solidFill>
              <a:schemeClr val="dk1"/>
            </a:solidFill>
            <a:prstDash val="solid"/>
            <a:round/>
            <a:headEnd len="sm" w="sm" type="none"/>
            <a:tailEnd len="sm" w="sm" type="none"/>
          </a:ln>
        </p:spPr>
      </p:cxnSp>
      <p:cxnSp>
        <p:nvCxnSpPr>
          <p:cNvPr id="848" name="Google Shape;848;p69"/>
          <p:cNvCxnSpPr/>
          <p:nvPr/>
        </p:nvCxnSpPr>
        <p:spPr>
          <a:xfrm>
            <a:off x="3796397" y="4000153"/>
            <a:ext cx="215713" cy="31152"/>
          </a:xfrm>
          <a:prstGeom prst="straightConnector1">
            <a:avLst/>
          </a:prstGeom>
          <a:noFill/>
          <a:ln cap="flat" cmpd="sng" w="63500">
            <a:solidFill>
              <a:schemeClr val="dk1"/>
            </a:solidFill>
            <a:prstDash val="solid"/>
            <a:round/>
            <a:headEnd len="sm" w="sm" type="none"/>
            <a:tailEnd len="sm" w="sm" type="none"/>
          </a:ln>
        </p:spPr>
      </p:cxnSp>
      <p:sp>
        <p:nvSpPr>
          <p:cNvPr id="849" name="Google Shape;849;p69"/>
          <p:cNvSpPr/>
          <p:nvPr/>
        </p:nvSpPr>
        <p:spPr>
          <a:xfrm>
            <a:off x="2883575" y="4088819"/>
            <a:ext cx="214959" cy="230059"/>
          </a:xfrm>
          <a:prstGeom prst="donut">
            <a:avLst>
              <a:gd fmla="val 27084"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69"/>
          <p:cNvSpPr/>
          <p:nvPr/>
        </p:nvSpPr>
        <p:spPr>
          <a:xfrm>
            <a:off x="2855212" y="2819400"/>
            <a:ext cx="255264" cy="1602426"/>
          </a:xfrm>
          <a:custGeom>
            <a:rect b="b" l="l" r="r" t="t"/>
            <a:pathLst>
              <a:path extrusionOk="0" h="2123017" w="361950">
                <a:moveTo>
                  <a:pt x="8467" y="361024"/>
                </a:moveTo>
                <a:cubicBezTo>
                  <a:pt x="0" y="658416"/>
                  <a:pt x="34925" y="1629966"/>
                  <a:pt x="40217" y="1872324"/>
                </a:cubicBezTo>
                <a:cubicBezTo>
                  <a:pt x="45509" y="2123017"/>
                  <a:pt x="54505" y="1777074"/>
                  <a:pt x="40217" y="1865180"/>
                </a:cubicBezTo>
                <a:cubicBezTo>
                  <a:pt x="56886" y="1822318"/>
                  <a:pt x="39159" y="1818217"/>
                  <a:pt x="40217" y="1815174"/>
                </a:cubicBezTo>
                <a:cubicBezTo>
                  <a:pt x="41275" y="1812131"/>
                  <a:pt x="39159" y="1823641"/>
                  <a:pt x="46567" y="1846924"/>
                </a:cubicBezTo>
                <a:cubicBezTo>
                  <a:pt x="53975" y="1870207"/>
                  <a:pt x="60325" y="1929474"/>
                  <a:pt x="84667" y="1954874"/>
                </a:cubicBezTo>
                <a:cubicBezTo>
                  <a:pt x="109009" y="1980274"/>
                  <a:pt x="153459" y="2001441"/>
                  <a:pt x="192617" y="1999324"/>
                </a:cubicBezTo>
                <a:cubicBezTo>
                  <a:pt x="231775" y="1997207"/>
                  <a:pt x="292100" y="1967574"/>
                  <a:pt x="319617" y="1942174"/>
                </a:cubicBezTo>
                <a:cubicBezTo>
                  <a:pt x="347134" y="1916774"/>
                  <a:pt x="353484" y="1870207"/>
                  <a:pt x="357717" y="1846924"/>
                </a:cubicBezTo>
                <a:cubicBezTo>
                  <a:pt x="361950" y="1823641"/>
                  <a:pt x="347134" y="2069174"/>
                  <a:pt x="345017" y="1802474"/>
                </a:cubicBezTo>
                <a:cubicBezTo>
                  <a:pt x="342900" y="1535774"/>
                  <a:pt x="345017" y="493448"/>
                  <a:pt x="345017" y="246724"/>
                </a:cubicBezTo>
                <a:cubicBezTo>
                  <a:pt x="345017" y="0"/>
                  <a:pt x="347134" y="342238"/>
                  <a:pt x="345017" y="322130"/>
                </a:cubicBezTo>
                <a:cubicBezTo>
                  <a:pt x="342900" y="302022"/>
                  <a:pt x="334698" y="159411"/>
                  <a:pt x="332317" y="126074"/>
                </a:cubicBezTo>
                <a:cubicBezTo>
                  <a:pt x="329936" y="92737"/>
                  <a:pt x="345547" y="134805"/>
                  <a:pt x="330730" y="122105"/>
                </a:cubicBezTo>
                <a:cubicBezTo>
                  <a:pt x="315913" y="109405"/>
                  <a:pt x="257704" y="61780"/>
                  <a:pt x="243417" y="49874"/>
                </a:cubicBezTo>
                <a:cubicBezTo>
                  <a:pt x="229130" y="37968"/>
                  <a:pt x="243947" y="49742"/>
                  <a:pt x="245005" y="50668"/>
                </a:cubicBezTo>
                <a:cubicBezTo>
                  <a:pt x="246063" y="51594"/>
                  <a:pt x="261673" y="51329"/>
                  <a:pt x="249767" y="55430"/>
                </a:cubicBezTo>
                <a:cubicBezTo>
                  <a:pt x="237861" y="59531"/>
                  <a:pt x="200025" y="69850"/>
                  <a:pt x="173567" y="75274"/>
                </a:cubicBezTo>
                <a:cubicBezTo>
                  <a:pt x="147109" y="80698"/>
                  <a:pt x="104908" y="85725"/>
                  <a:pt x="91017" y="87974"/>
                </a:cubicBezTo>
                <a:cubicBezTo>
                  <a:pt x="77126" y="90223"/>
                  <a:pt x="103981" y="43260"/>
                  <a:pt x="90223" y="88768"/>
                </a:cubicBezTo>
                <a:cubicBezTo>
                  <a:pt x="76465" y="134276"/>
                  <a:pt x="16801" y="63765"/>
                  <a:pt x="8467" y="361024"/>
                </a:cubicBez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1" name="Google Shape;851;p69"/>
          <p:cNvSpPr/>
          <p:nvPr/>
        </p:nvSpPr>
        <p:spPr>
          <a:xfrm>
            <a:off x="5334000" y="4800600"/>
            <a:ext cx="6096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52" name="Google Shape;852;p69"/>
          <p:cNvGrpSpPr/>
          <p:nvPr/>
        </p:nvGrpSpPr>
        <p:grpSpPr>
          <a:xfrm>
            <a:off x="5678042" y="4087621"/>
            <a:ext cx="646557" cy="1093979"/>
            <a:chOff x="15315406" y="1143000"/>
            <a:chExt cx="916782" cy="1296988"/>
          </a:xfrm>
        </p:grpSpPr>
        <p:cxnSp>
          <p:nvCxnSpPr>
            <p:cNvPr id="853" name="Google Shape;853;p69"/>
            <p:cNvCxnSpPr/>
            <p:nvPr/>
          </p:nvCxnSpPr>
          <p:spPr>
            <a:xfrm rot="5400000">
              <a:off x="15125700" y="2247900"/>
              <a:ext cx="381000" cy="1588"/>
            </a:xfrm>
            <a:prstGeom prst="straightConnector1">
              <a:avLst/>
            </a:prstGeom>
            <a:noFill/>
            <a:ln cap="rnd" cmpd="sng" w="88900">
              <a:solidFill>
                <a:schemeClr val="dk1"/>
              </a:solidFill>
              <a:prstDash val="solid"/>
              <a:round/>
              <a:headEnd len="sm" w="sm" type="none"/>
              <a:tailEnd len="sm" w="sm" type="none"/>
            </a:ln>
          </p:spPr>
        </p:cxnSp>
        <p:cxnSp>
          <p:nvCxnSpPr>
            <p:cNvPr id="854" name="Google Shape;854;p69"/>
            <p:cNvCxnSpPr/>
            <p:nvPr/>
          </p:nvCxnSpPr>
          <p:spPr>
            <a:xfrm>
              <a:off x="15316200" y="2438400"/>
              <a:ext cx="914400" cy="1588"/>
            </a:xfrm>
            <a:prstGeom prst="straightConnector1">
              <a:avLst/>
            </a:prstGeom>
            <a:noFill/>
            <a:ln cap="flat" cmpd="sng" w="88900">
              <a:solidFill>
                <a:schemeClr val="dk1"/>
              </a:solidFill>
              <a:prstDash val="solid"/>
              <a:round/>
              <a:headEnd len="sm" w="sm" type="none"/>
              <a:tailEnd len="sm" w="sm" type="none"/>
            </a:ln>
          </p:spPr>
        </p:cxnSp>
        <p:cxnSp>
          <p:nvCxnSpPr>
            <p:cNvPr id="855" name="Google Shape;855;p69"/>
            <p:cNvCxnSpPr/>
            <p:nvPr/>
          </p:nvCxnSpPr>
          <p:spPr>
            <a:xfrm>
              <a:off x="15316200" y="1143000"/>
              <a:ext cx="914400" cy="1588"/>
            </a:xfrm>
            <a:prstGeom prst="straightConnector1">
              <a:avLst/>
            </a:prstGeom>
            <a:noFill/>
            <a:ln cap="flat" cmpd="sng" w="88900">
              <a:solidFill>
                <a:schemeClr val="dk1"/>
              </a:solidFill>
              <a:prstDash val="solid"/>
              <a:round/>
              <a:headEnd len="sm" w="sm" type="none"/>
              <a:tailEnd len="sm" w="sm" type="none"/>
            </a:ln>
          </p:spPr>
        </p:cxnSp>
        <p:cxnSp>
          <p:nvCxnSpPr>
            <p:cNvPr id="856" name="Google Shape;856;p69"/>
            <p:cNvCxnSpPr/>
            <p:nvPr/>
          </p:nvCxnSpPr>
          <p:spPr>
            <a:xfrm rot="5400000">
              <a:off x="15583693" y="1790700"/>
              <a:ext cx="1295400" cy="1588"/>
            </a:xfrm>
            <a:prstGeom prst="straightConnector1">
              <a:avLst/>
            </a:prstGeom>
            <a:noFill/>
            <a:ln cap="rnd" cmpd="sng" w="88900">
              <a:solidFill>
                <a:schemeClr val="dk1"/>
              </a:solidFill>
              <a:prstDash val="solid"/>
              <a:round/>
              <a:headEnd len="sm" w="sm" type="none"/>
              <a:tailEnd len="sm" w="sm" type="none"/>
            </a:ln>
          </p:spPr>
        </p:cxnSp>
        <p:sp>
          <p:nvSpPr>
            <p:cNvPr id="857" name="Google Shape;857;p69"/>
            <p:cNvSpPr/>
            <p:nvPr/>
          </p:nvSpPr>
          <p:spPr>
            <a:xfrm>
              <a:off x="15316200" y="2057400"/>
              <a:ext cx="914400" cy="3810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58" name="Google Shape;858;p69"/>
            <p:cNvCxnSpPr/>
            <p:nvPr/>
          </p:nvCxnSpPr>
          <p:spPr>
            <a:xfrm rot="5400000">
              <a:off x="15621000" y="1600200"/>
              <a:ext cx="914400" cy="1588"/>
            </a:xfrm>
            <a:prstGeom prst="straightConnector1">
              <a:avLst/>
            </a:prstGeom>
            <a:noFill/>
            <a:ln cap="flat" cmpd="sng" w="9525">
              <a:solidFill>
                <a:schemeClr val="dk1"/>
              </a:solidFill>
              <a:prstDash val="solid"/>
              <a:round/>
              <a:headEnd len="sm" w="sm" type="none"/>
              <a:tailEnd len="sm" w="sm" type="none"/>
            </a:ln>
          </p:spPr>
        </p:cxnSp>
        <p:cxnSp>
          <p:nvCxnSpPr>
            <p:cNvPr id="859" name="Google Shape;859;p69"/>
            <p:cNvCxnSpPr/>
            <p:nvPr/>
          </p:nvCxnSpPr>
          <p:spPr>
            <a:xfrm rot="5400000">
              <a:off x="154678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860" name="Google Shape;860;p69"/>
            <p:cNvCxnSpPr/>
            <p:nvPr/>
          </p:nvCxnSpPr>
          <p:spPr>
            <a:xfrm rot="5400000">
              <a:off x="153154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861" name="Google Shape;861;p69"/>
            <p:cNvCxnSpPr/>
            <p:nvPr/>
          </p:nvCxnSpPr>
          <p:spPr>
            <a:xfrm rot="5400000">
              <a:off x="151645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862" name="Google Shape;862;p69"/>
            <p:cNvCxnSpPr/>
            <p:nvPr/>
          </p:nvCxnSpPr>
          <p:spPr>
            <a:xfrm rot="5400000">
              <a:off x="150121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863" name="Google Shape;863;p69"/>
            <p:cNvCxnSpPr/>
            <p:nvPr/>
          </p:nvCxnSpPr>
          <p:spPr>
            <a:xfrm>
              <a:off x="15317788" y="1979612"/>
              <a:ext cx="912812" cy="1588"/>
            </a:xfrm>
            <a:prstGeom prst="straightConnector1">
              <a:avLst/>
            </a:prstGeom>
            <a:noFill/>
            <a:ln cap="flat" cmpd="sng" w="9525">
              <a:solidFill>
                <a:schemeClr val="dk1"/>
              </a:solidFill>
              <a:prstDash val="solid"/>
              <a:round/>
              <a:headEnd len="sm" w="sm" type="none"/>
              <a:tailEnd len="sm" w="sm" type="none"/>
            </a:ln>
          </p:spPr>
        </p:cxnSp>
        <p:cxnSp>
          <p:nvCxnSpPr>
            <p:cNvPr id="864" name="Google Shape;864;p69"/>
            <p:cNvCxnSpPr/>
            <p:nvPr/>
          </p:nvCxnSpPr>
          <p:spPr>
            <a:xfrm>
              <a:off x="15316200" y="19050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865" name="Google Shape;865;p69"/>
            <p:cNvCxnSpPr/>
            <p:nvPr/>
          </p:nvCxnSpPr>
          <p:spPr>
            <a:xfrm>
              <a:off x="15316200" y="18288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866" name="Google Shape;866;p69"/>
            <p:cNvCxnSpPr/>
            <p:nvPr/>
          </p:nvCxnSpPr>
          <p:spPr>
            <a:xfrm>
              <a:off x="15316200" y="1751012"/>
              <a:ext cx="912812" cy="1588"/>
            </a:xfrm>
            <a:prstGeom prst="straightConnector1">
              <a:avLst/>
            </a:prstGeom>
            <a:noFill/>
            <a:ln cap="flat" cmpd="sng" w="9525">
              <a:solidFill>
                <a:schemeClr val="dk1"/>
              </a:solidFill>
              <a:prstDash val="solid"/>
              <a:round/>
              <a:headEnd len="sm" w="sm" type="none"/>
              <a:tailEnd len="sm" w="sm" type="none"/>
            </a:ln>
          </p:spPr>
        </p:cxnSp>
        <p:cxnSp>
          <p:nvCxnSpPr>
            <p:cNvPr id="867" name="Google Shape;867;p69"/>
            <p:cNvCxnSpPr/>
            <p:nvPr/>
          </p:nvCxnSpPr>
          <p:spPr>
            <a:xfrm>
              <a:off x="15316200" y="1674812"/>
              <a:ext cx="912812" cy="1588"/>
            </a:xfrm>
            <a:prstGeom prst="straightConnector1">
              <a:avLst/>
            </a:prstGeom>
            <a:noFill/>
            <a:ln cap="flat" cmpd="sng" w="9525">
              <a:solidFill>
                <a:schemeClr val="dk1"/>
              </a:solidFill>
              <a:prstDash val="solid"/>
              <a:round/>
              <a:headEnd len="sm" w="sm" type="none"/>
              <a:tailEnd len="sm" w="sm" type="none"/>
            </a:ln>
          </p:spPr>
        </p:cxnSp>
        <p:cxnSp>
          <p:nvCxnSpPr>
            <p:cNvPr id="868" name="Google Shape;868;p69"/>
            <p:cNvCxnSpPr/>
            <p:nvPr/>
          </p:nvCxnSpPr>
          <p:spPr>
            <a:xfrm>
              <a:off x="15317788" y="16002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869" name="Google Shape;869;p69"/>
            <p:cNvCxnSpPr/>
            <p:nvPr/>
          </p:nvCxnSpPr>
          <p:spPr>
            <a:xfrm>
              <a:off x="15316200" y="15240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870" name="Google Shape;870;p69"/>
            <p:cNvCxnSpPr/>
            <p:nvPr/>
          </p:nvCxnSpPr>
          <p:spPr>
            <a:xfrm>
              <a:off x="15316200" y="14478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871" name="Google Shape;871;p69"/>
            <p:cNvCxnSpPr/>
            <p:nvPr/>
          </p:nvCxnSpPr>
          <p:spPr>
            <a:xfrm>
              <a:off x="15392400" y="1295400"/>
              <a:ext cx="836612" cy="1588"/>
            </a:xfrm>
            <a:prstGeom prst="straightConnector1">
              <a:avLst/>
            </a:prstGeom>
            <a:noFill/>
            <a:ln cap="flat" cmpd="sng" w="9525">
              <a:solidFill>
                <a:schemeClr val="dk1"/>
              </a:solidFill>
              <a:prstDash val="solid"/>
              <a:round/>
              <a:headEnd len="sm" w="sm" type="none"/>
              <a:tailEnd len="sm" w="sm" type="none"/>
            </a:ln>
          </p:spPr>
        </p:cxnSp>
        <p:cxnSp>
          <p:nvCxnSpPr>
            <p:cNvPr id="872" name="Google Shape;872;p69"/>
            <p:cNvCxnSpPr/>
            <p:nvPr/>
          </p:nvCxnSpPr>
          <p:spPr>
            <a:xfrm>
              <a:off x="15392400" y="1371600"/>
              <a:ext cx="836612" cy="1588"/>
            </a:xfrm>
            <a:prstGeom prst="straightConnector1">
              <a:avLst/>
            </a:prstGeom>
            <a:noFill/>
            <a:ln cap="flat" cmpd="sng" w="9525">
              <a:solidFill>
                <a:schemeClr val="dk1"/>
              </a:solidFill>
              <a:prstDash val="solid"/>
              <a:round/>
              <a:headEnd len="sm" w="sm" type="none"/>
              <a:tailEnd len="sm" w="sm" type="none"/>
            </a:ln>
          </p:spPr>
        </p:cxnSp>
        <p:cxnSp>
          <p:nvCxnSpPr>
            <p:cNvPr id="873" name="Google Shape;873;p69"/>
            <p:cNvCxnSpPr/>
            <p:nvPr/>
          </p:nvCxnSpPr>
          <p:spPr>
            <a:xfrm>
              <a:off x="15316200" y="1219200"/>
              <a:ext cx="912812" cy="1588"/>
            </a:xfrm>
            <a:prstGeom prst="straightConnector1">
              <a:avLst/>
            </a:prstGeom>
            <a:noFill/>
            <a:ln cap="flat" cmpd="sng" w="9525">
              <a:solidFill>
                <a:schemeClr val="dk1"/>
              </a:solidFill>
              <a:prstDash val="solid"/>
              <a:round/>
              <a:headEnd len="sm" w="sm" type="none"/>
              <a:tailEnd len="sm" w="sm" type="none"/>
            </a:ln>
          </p:spPr>
        </p:cxnSp>
        <p:cxnSp>
          <p:nvCxnSpPr>
            <p:cNvPr id="874" name="Google Shape;874;p69"/>
            <p:cNvCxnSpPr/>
            <p:nvPr/>
          </p:nvCxnSpPr>
          <p:spPr>
            <a:xfrm rot="5400000">
              <a:off x="153916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875" name="Google Shape;875;p69"/>
            <p:cNvCxnSpPr/>
            <p:nvPr/>
          </p:nvCxnSpPr>
          <p:spPr>
            <a:xfrm rot="5400000">
              <a:off x="155455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876" name="Google Shape;876;p69"/>
            <p:cNvCxnSpPr/>
            <p:nvPr/>
          </p:nvCxnSpPr>
          <p:spPr>
            <a:xfrm rot="5400000">
              <a:off x="156964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877" name="Google Shape;877;p69"/>
            <p:cNvCxnSpPr/>
            <p:nvPr/>
          </p:nvCxnSpPr>
          <p:spPr>
            <a:xfrm rot="5400000">
              <a:off x="15240793"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878" name="Google Shape;878;p69"/>
            <p:cNvCxnSpPr/>
            <p:nvPr/>
          </p:nvCxnSpPr>
          <p:spPr>
            <a:xfrm rot="5400000">
              <a:off x="15086806" y="1599406"/>
              <a:ext cx="914400" cy="1588"/>
            </a:xfrm>
            <a:prstGeom prst="straightConnector1">
              <a:avLst/>
            </a:prstGeom>
            <a:noFill/>
            <a:ln cap="flat" cmpd="sng" w="9525">
              <a:solidFill>
                <a:schemeClr val="dk1"/>
              </a:solidFill>
              <a:prstDash val="solid"/>
              <a:round/>
              <a:headEnd len="sm" w="sm" type="none"/>
              <a:tailEnd len="sm" w="sm" type="none"/>
            </a:ln>
          </p:spPr>
        </p:cxnSp>
        <p:cxnSp>
          <p:nvCxnSpPr>
            <p:cNvPr id="879" name="Google Shape;879;p69"/>
            <p:cNvCxnSpPr/>
            <p:nvPr/>
          </p:nvCxnSpPr>
          <p:spPr>
            <a:xfrm rot="5400000">
              <a:off x="14897100" y="1638300"/>
              <a:ext cx="990600" cy="1588"/>
            </a:xfrm>
            <a:prstGeom prst="straightConnector1">
              <a:avLst/>
            </a:prstGeom>
            <a:noFill/>
            <a:ln cap="flat" cmpd="sng" w="9525">
              <a:solidFill>
                <a:schemeClr val="dk1"/>
              </a:solidFill>
              <a:prstDash val="solid"/>
              <a:round/>
              <a:headEnd len="sm" w="sm" type="none"/>
              <a:tailEnd len="sm" w="sm" type="none"/>
            </a:ln>
          </p:spPr>
        </p:cxnSp>
        <p:cxnSp>
          <p:nvCxnSpPr>
            <p:cNvPr id="880" name="Google Shape;880;p69"/>
            <p:cNvCxnSpPr/>
            <p:nvPr/>
          </p:nvCxnSpPr>
          <p:spPr>
            <a:xfrm rot="5400000">
              <a:off x="14859000" y="1600200"/>
              <a:ext cx="914400" cy="1588"/>
            </a:xfrm>
            <a:prstGeom prst="straightConnector1">
              <a:avLst/>
            </a:prstGeom>
            <a:noFill/>
            <a:ln cap="rnd" cmpd="sng" w="88900">
              <a:solidFill>
                <a:schemeClr val="dk1"/>
              </a:solidFill>
              <a:prstDash val="solid"/>
              <a:round/>
              <a:headEnd len="sm" w="sm" type="none"/>
              <a:tailEnd len="sm" w="sm" type="none"/>
            </a:ln>
          </p:spPr>
        </p:cxnSp>
      </p:grpSp>
      <p:sp>
        <p:nvSpPr>
          <p:cNvPr id="881" name="Google Shape;881;p69"/>
          <p:cNvSpPr/>
          <p:nvPr/>
        </p:nvSpPr>
        <p:spPr>
          <a:xfrm>
            <a:off x="6324600" y="4800600"/>
            <a:ext cx="6096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2" name="Google Shape;882;p69"/>
          <p:cNvSpPr/>
          <p:nvPr/>
        </p:nvSpPr>
        <p:spPr>
          <a:xfrm>
            <a:off x="6858000" y="4800600"/>
            <a:ext cx="609600" cy="304800"/>
          </a:xfrm>
          <a:prstGeom prst="leftArrow">
            <a:avLst>
              <a:gd fmla="val 49999"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1000"/>
                                        <p:tgtEl>
                                          <p:spTgt spid="8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1000"/>
                                        <p:tgtEl>
                                          <p:spTgt spid="85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1000"/>
                                        <p:tgtEl>
                                          <p:spTgt spid="817"/>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par>
                          <p:cTn fill="hold">
                            <p:stCondLst>
                              <p:cond delay="8000"/>
                            </p:stCondLst>
                            <p:childTnLst>
                              <p:par>
                                <p:cTn fill="hold" nodeType="afterEffect" presetClass="emph" presetID="8" presetSubtype="0">
                                  <p:stCondLst>
                                    <p:cond delay="0"/>
                                  </p:stCondLst>
                                  <p:childTnLst>
                                    <p:animRot by="-21600000">
                                      <p:cBhvr>
                                        <p:cTn dur="5000" fill="hold"/>
                                        <p:tgtEl>
                                          <p:spTgt spid="834"/>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0"/>
                                        <p:tgtEl>
                                          <p:spTgt spid="831"/>
                                        </p:tgtEl>
                                      </p:cBhvr>
                                    </p:animEffect>
                                  </p:childTnLst>
                                </p:cTn>
                              </p:par>
                              <p:par>
                                <p:cTn fill="hold" nodeType="with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000"/>
                                        <p:tgtEl>
                                          <p:spTgt spid="820"/>
                                        </p:tgtEl>
                                      </p:cBhvr>
                                    </p:animEffect>
                                  </p:childTnLst>
                                </p:cTn>
                              </p:par>
                              <p:par>
                                <p:cTn fill="hold" nodeType="withEffect" presetClass="entr" presetID="10" presetSubtype="0">
                                  <p:stCondLst>
                                    <p:cond delay="100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par>
                                <p:cTn fill="hold" nodeType="withEffect" presetClass="entr" presetID="10" presetSubtype="0">
                                  <p:stCondLst>
                                    <p:cond delay="2000"/>
                                  </p:stCondLst>
                                  <p:childTnLst>
                                    <p:set>
                                      <p:cBhvr>
                                        <p:cTn dur="1" fill="hold">
                                          <p:stCondLst>
                                            <p:cond delay="0"/>
                                          </p:stCondLst>
                                        </p:cTn>
                                        <p:tgtEl>
                                          <p:spTgt spid="829"/>
                                        </p:tgtEl>
                                        <p:attrNameLst>
                                          <p:attrName>style.visibility</p:attrName>
                                        </p:attrNameLst>
                                      </p:cBhvr>
                                      <p:to>
                                        <p:strVal val="visible"/>
                                      </p:to>
                                    </p:set>
                                    <p:animEffect filter="fade" transition="in">
                                      <p:cBhvr>
                                        <p:cTn dur="500"/>
                                        <p:tgtEl>
                                          <p:spTgt spid="829"/>
                                        </p:tgtEl>
                                      </p:cBhvr>
                                    </p:animEffect>
                                  </p:childTnLst>
                                </p:cTn>
                              </p:par>
                              <p:par>
                                <p:cTn fill="hold" nodeType="withEffect" presetClass="entr" presetID="10" presetSubtype="0">
                                  <p:stCondLst>
                                    <p:cond delay="300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par>
                                <p:cTn fill="hold" nodeType="withEffect" presetClass="entr" presetID="10" presetSubtype="0">
                                  <p:stCondLst>
                                    <p:cond delay="400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par>
                                <p:cTn fill="hold" nodeType="withEffect" presetClass="entr" presetID="10" presetSubtype="0">
                                  <p:stCondLst>
                                    <p:cond delay="500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par>
                                <p:cTn fill="hold" nodeType="withEffect" presetClass="entr" presetID="10" presetSubtype="0">
                                  <p:stCondLst>
                                    <p:cond delay="600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par>
                                <p:cTn fill="hold" nodeType="withEffect" presetClass="entr" presetID="10" presetSubtype="0">
                                  <p:stCondLst>
                                    <p:cond delay="700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par>
                                <p:cTn fill="hold" nodeType="withEffect" presetClass="entr" presetID="10" presetSubtype="0">
                                  <p:stCondLst>
                                    <p:cond delay="800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par>
                                <p:cTn fill="hold" nodeType="withEffect" presetClass="entr" presetID="10" presetSubtype="0">
                                  <p:stCondLst>
                                    <p:cond delay="900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