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5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Doing</a:t>
            </a:r>
          </a:p>
        </p:txBody>
      </p:sp>
    </p:spTree>
    <p:extLst>
      <p:ext uri="{BB962C8B-B14F-4D97-AF65-F5344CB8AC3E}">
        <p14:creationId xmlns:p14="http://schemas.microsoft.com/office/powerpoint/2010/main" val="15575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014806"/>
              </p:ext>
            </p:extLst>
          </p:nvPr>
        </p:nvGraphicFramePr>
        <p:xfrm>
          <a:off x="7774381" y="2814453"/>
          <a:ext cx="3852554" cy="22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Doing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284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197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10</cp:revision>
  <dcterms:created xsi:type="dcterms:W3CDTF">2021-10-09T02:43:26Z</dcterms:created>
  <dcterms:modified xsi:type="dcterms:W3CDTF">2021-10-12T03:00:58Z</dcterms:modified>
</cp:coreProperties>
</file>