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324844"/>
              </p:ext>
            </p:extLst>
          </p:nvPr>
        </p:nvGraphicFramePr>
        <p:xfrm>
          <a:off x="7703130" y="1425040"/>
          <a:ext cx="3852554" cy="335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Cousin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Hearing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8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Cousin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Coffee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203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10</cp:revision>
  <dcterms:created xsi:type="dcterms:W3CDTF">2021-10-09T02:43:26Z</dcterms:created>
  <dcterms:modified xsi:type="dcterms:W3CDTF">2021-10-12T02:59:04Z</dcterms:modified>
</cp:coreProperties>
</file>