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362090"/>
              </p:ext>
            </p:extLst>
          </p:nvPr>
        </p:nvGraphicFramePr>
        <p:xfrm>
          <a:off x="7631877" y="1735837"/>
          <a:ext cx="3852554" cy="3358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Cataract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Midnight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8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Midnight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Cheek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2271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203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9</cp:revision>
  <dcterms:created xsi:type="dcterms:W3CDTF">2021-10-09T02:43:26Z</dcterms:created>
  <dcterms:modified xsi:type="dcterms:W3CDTF">2021-10-12T02:59:42Z</dcterms:modified>
</cp:coreProperties>
</file>