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686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Shirt</a:t>
            </a:r>
          </a:p>
        </p:txBody>
      </p:sp>
    </p:spTree>
    <p:extLst>
      <p:ext uri="{BB962C8B-B14F-4D97-AF65-F5344CB8AC3E}">
        <p14:creationId xmlns:p14="http://schemas.microsoft.com/office/powerpoint/2010/main" val="3245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Hook</a:t>
            </a:r>
          </a:p>
        </p:txBody>
      </p:sp>
    </p:spTree>
    <p:extLst>
      <p:ext uri="{BB962C8B-B14F-4D97-AF65-F5344CB8AC3E}">
        <p14:creationId xmlns:p14="http://schemas.microsoft.com/office/powerpoint/2010/main" val="5238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Nose</a:t>
            </a:r>
          </a:p>
        </p:txBody>
      </p:sp>
    </p:spTree>
    <p:extLst>
      <p:ext uri="{BB962C8B-B14F-4D97-AF65-F5344CB8AC3E}">
        <p14:creationId xmlns:p14="http://schemas.microsoft.com/office/powerpoint/2010/main" val="371433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Bottle</a:t>
            </a:r>
          </a:p>
        </p:txBody>
      </p:sp>
    </p:spTree>
    <p:extLst>
      <p:ext uri="{BB962C8B-B14F-4D97-AF65-F5344CB8AC3E}">
        <p14:creationId xmlns:p14="http://schemas.microsoft.com/office/powerpoint/2010/main" val="42231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455041"/>
              </p:ext>
            </p:extLst>
          </p:nvPr>
        </p:nvGraphicFramePr>
        <p:xfrm>
          <a:off x="7810007" y="700645"/>
          <a:ext cx="3852554" cy="485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Mice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0145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Hook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98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Quicksand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052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Peace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04854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3303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9695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94448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51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12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Bed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Cows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Jar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Peace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077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71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Mice</a:t>
            </a:r>
          </a:p>
        </p:txBody>
      </p:sp>
    </p:spTree>
    <p:extLst>
      <p:ext uri="{BB962C8B-B14F-4D97-AF65-F5344CB8AC3E}">
        <p14:creationId xmlns:p14="http://schemas.microsoft.com/office/powerpoint/2010/main" val="2518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211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8</cp:revision>
  <dcterms:created xsi:type="dcterms:W3CDTF">2021-10-09T02:43:26Z</dcterms:created>
  <dcterms:modified xsi:type="dcterms:W3CDTF">2021-10-12T03:00:04Z</dcterms:modified>
</cp:coreProperties>
</file>