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4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Pan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Cannon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Blow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987793"/>
              </p:ext>
            </p:extLst>
          </p:nvPr>
        </p:nvGraphicFramePr>
        <p:xfrm>
          <a:off x="7667503" y="2600697"/>
          <a:ext cx="3852554" cy="186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Pat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Cannon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195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8</cp:revision>
  <dcterms:created xsi:type="dcterms:W3CDTF">2021-10-09T02:43:26Z</dcterms:created>
  <dcterms:modified xsi:type="dcterms:W3CDTF">2021-10-12T03:00:11Z</dcterms:modified>
</cp:coreProperties>
</file>