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F77C-4D58-6F4E-9A19-1E73AD11E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47B48-D6AD-424C-837E-76AE3999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AD305-7B27-994E-A326-39F0E76D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BB43-7376-C64C-8C81-BDD545BE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3445E-E166-2F48-A6F9-AD01D7CA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6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68BD-9DEF-D14E-9046-78CF5832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23A62-37FE-684C-8F03-974E93FD4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59FC6-CCBA-1641-A150-E1F1718F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8F739-5434-FD4A-98E8-CFD58608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1CF4C-C71B-0344-9C42-CA823C0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80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D6D7E-1108-8348-A198-68BDD4F9D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40807-25BF-3248-A151-467806A18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D33C2-33F5-2E42-BE43-41648362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055F1-3C5B-5641-9240-F681EE59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D5176-482D-E441-826D-F6CE8441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18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DE61-4B73-2A46-BB74-19E5FF8C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CC3A0-B54E-2B4B-8A3C-58FD99E91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563F3-D518-DD41-AB07-C219FDD2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D8B74-E740-B842-A911-E6C74780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A3FB9-BE8D-9A44-AFFD-9B85A92D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28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A368-779E-F146-8C91-DFB467F8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9D432-A9AA-7444-9FFA-4A8C87216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8F27-1DAD-0C45-9522-98E47B97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400C-B369-DC42-BA67-99CF80D5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2EC9C-6321-9E44-B8C4-E3B2B385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26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53E9-AFE2-7B4D-A4BB-47EE945B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BB31F-5EF3-1B4C-8CD1-94171ACA2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0BEFB-E2F4-6640-95FB-E0ACCBBD5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340FC-76EA-7B4F-A9C8-5B6B9BD4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8F517-31AA-2548-8CD6-F42E58F9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9CA0B-FCC6-884A-B378-7D02DEEC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61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2E3B-C00A-2D48-AC35-BBECB055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E4372-1FDC-904B-88E0-5155CEF47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C8094-FB05-4645-B2E1-A2C224C48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8D3CB-0D97-A843-819F-B5774C618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D4DE2-AEE0-6642-8836-123028688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FF939-6E09-1544-B79B-D679BC26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BFEBE-B74F-8D45-8CF7-BFF53F1C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77F629-6F17-5848-B92A-A29D309A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8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6FF1-4816-414D-90B3-67613580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C22B7-525B-AB49-A5E2-0E57521B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E013D-9B62-854F-9B3B-E25BCF01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33547-1D0B-9E4A-BC69-6F5C037E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7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1CE72-BAE4-5B45-889A-3B038252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FD6EB-C74F-FD4B-ACB7-F68887FA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E549-DA36-D04C-BB85-3A39914D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88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79EC-F905-DB40-B35F-0793E59C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98D2-4097-1E4E-988E-C01B6CA7C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87265-E66F-6D4E-8E42-968986940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8CBF1-C6C1-D849-8258-1AA6950A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F082C-87BA-E749-8E07-D313CCD7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4407D-2DDD-624B-B6A6-D1ECBB93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84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50A7-2145-814D-959A-2C7D7C80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BA22B-E013-F049-9F73-2C1D86472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F976F-94FC-D247-B804-89CD3C1D8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85712-6964-7F4C-B2CA-B6A50E2C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EFC08-C781-0748-9811-51C7F7ED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40309-73B0-674F-996F-A71C16AB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02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4E3FA-F4EA-E648-8441-0E185121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631D4-3C07-9A44-BF22-6BC53B49E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D719B-F6EA-2D4E-B95D-4984A8FE0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23F7F-C505-8C4A-B32F-F95A3BAF7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F25C1-529F-4741-A5F8-F30BBA342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74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6382-2364-6646-A0F6-5C1C97BEA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Memory Game!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8F93A59-6C18-5546-80CA-386B7E6B8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695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Thumb</a:t>
            </a:r>
          </a:p>
        </p:txBody>
      </p:sp>
    </p:spTree>
    <p:extLst>
      <p:ext uri="{BB962C8B-B14F-4D97-AF65-F5344CB8AC3E}">
        <p14:creationId xmlns:p14="http://schemas.microsoft.com/office/powerpoint/2010/main" val="268696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9FB5A8-C71E-D24F-A3F1-F776E0116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620657"/>
              </p:ext>
            </p:extLst>
          </p:nvPr>
        </p:nvGraphicFramePr>
        <p:xfrm>
          <a:off x="7584376" y="1923803"/>
          <a:ext cx="3852554" cy="3358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277">
                  <a:extLst>
                    <a:ext uri="{9D8B030D-6E8A-4147-A177-3AD203B41FA5}">
                      <a16:colId xmlns:a16="http://schemas.microsoft.com/office/drawing/2014/main" val="2170632637"/>
                    </a:ext>
                  </a:extLst>
                </a:gridCol>
                <a:gridCol w="1926277">
                  <a:extLst>
                    <a:ext uri="{9D8B030D-6E8A-4147-A177-3AD203B41FA5}">
                      <a16:colId xmlns:a16="http://schemas.microsoft.com/office/drawing/2014/main" val="1166594361"/>
                    </a:ext>
                  </a:extLst>
                </a:gridCol>
              </a:tblGrid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615059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53910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Bomb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954442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558391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Thumb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363466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Potato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0145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839866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080529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Nerve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048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DFB061-0AAF-DA48-B756-FF843EC799F1}"/>
              </a:ext>
            </a:extLst>
          </p:cNvPr>
          <p:cNvSpPr txBox="1"/>
          <p:nvPr/>
        </p:nvSpPr>
        <p:spPr>
          <a:xfrm>
            <a:off x="427512" y="1258784"/>
            <a:ext cx="3954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Which words were </a:t>
            </a:r>
          </a:p>
          <a:p>
            <a:r>
              <a:rPr lang="en-GB" sz="2800" dirty="0"/>
              <a:t>shown previously?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9ABF2-4027-A94C-B7D5-1673F637817B}"/>
              </a:ext>
            </a:extLst>
          </p:cNvPr>
          <p:cNvSpPr txBox="1"/>
          <p:nvPr/>
        </p:nvSpPr>
        <p:spPr>
          <a:xfrm>
            <a:off x="427512" y="2719450"/>
            <a:ext cx="69480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Rating Scale: </a:t>
            </a:r>
          </a:p>
          <a:p>
            <a:r>
              <a:rPr lang="en-GB" sz="2400" dirty="0"/>
              <a:t>1 – Completely confident that the word wasn’t shown </a:t>
            </a:r>
          </a:p>
          <a:p>
            <a:r>
              <a:rPr lang="en-GB" sz="2400" dirty="0"/>
              <a:t>2 – Slightly confident that the word wasn’t shown </a:t>
            </a:r>
          </a:p>
          <a:p>
            <a:r>
              <a:rPr lang="en-GB" sz="2400" dirty="0"/>
              <a:t>3 – Unsure but leaning towards not shown </a:t>
            </a:r>
          </a:p>
          <a:p>
            <a:r>
              <a:rPr lang="en-GB" sz="2400" dirty="0"/>
              <a:t>4 – Unsure but leaning towards shown </a:t>
            </a:r>
          </a:p>
          <a:p>
            <a:r>
              <a:rPr lang="en-GB" sz="2400" dirty="0"/>
              <a:t>5 – Slightly confident that the word was shown </a:t>
            </a:r>
          </a:p>
          <a:p>
            <a:r>
              <a:rPr lang="en-GB" sz="2400" dirty="0"/>
              <a:t>6 – Completely confident that the word was shown </a:t>
            </a:r>
          </a:p>
        </p:txBody>
      </p:sp>
    </p:spTree>
    <p:extLst>
      <p:ext uri="{BB962C8B-B14F-4D97-AF65-F5344CB8AC3E}">
        <p14:creationId xmlns:p14="http://schemas.microsoft.com/office/powerpoint/2010/main" val="326735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6303-70E0-8F42-A481-559ED72D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A204F-D7CD-3049-92CF-BB1BDC65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Words will be flashed one by one at the centre of the screen </a:t>
            </a:r>
            <a:r>
              <a:rPr lang="en-GB"/>
              <a:t>very briefly (one second per word), </a:t>
            </a:r>
            <a:r>
              <a:rPr lang="en-GB" dirty="0"/>
              <a:t>so pay attention! </a:t>
            </a:r>
          </a:p>
          <a:p>
            <a:r>
              <a:rPr lang="en-GB" dirty="0"/>
              <a:t>At the end, you will asked if a particular word was shown or not. You will have to respond in a rating scale of 1-6. Don't worry, what each rating means will be presented with the words. So just focus on remembering the words. </a:t>
            </a:r>
          </a:p>
          <a:p>
            <a:r>
              <a:rPr lang="en-GB" b="1" dirty="0"/>
              <a:t>8 English common words </a:t>
            </a:r>
            <a:r>
              <a:rPr lang="en-GB" dirty="0"/>
              <a:t>will be presented in black against a white background. </a:t>
            </a:r>
          </a:p>
          <a:p>
            <a:r>
              <a:rPr lang="en-GB" dirty="0"/>
              <a:t>By doing this experiment, you consent to me using your gender and age for any statistical analysis that may follow as part of the research. </a:t>
            </a:r>
          </a:p>
          <a:p>
            <a:r>
              <a:rPr lang="en-GB" dirty="0"/>
              <a:t>Use only your memory </a:t>
            </a:r>
            <a:r>
              <a:rPr lang="en-GB" dirty="0">
                <a:sym typeface="Wingdings" pitchFamily="2" charset="2"/>
              </a:rPr>
              <a:t>:)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84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Stamp</a:t>
            </a:r>
          </a:p>
        </p:txBody>
      </p:sp>
    </p:spTree>
    <p:extLst>
      <p:ext uri="{BB962C8B-B14F-4D97-AF65-F5344CB8AC3E}">
        <p14:creationId xmlns:p14="http://schemas.microsoft.com/office/powerpoint/2010/main" val="115534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Baby</a:t>
            </a:r>
          </a:p>
        </p:txBody>
      </p:sp>
    </p:spTree>
    <p:extLst>
      <p:ext uri="{BB962C8B-B14F-4D97-AF65-F5344CB8AC3E}">
        <p14:creationId xmlns:p14="http://schemas.microsoft.com/office/powerpoint/2010/main" val="299709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Island</a:t>
            </a:r>
          </a:p>
        </p:txBody>
      </p:sp>
    </p:spTree>
    <p:extLst>
      <p:ext uri="{BB962C8B-B14F-4D97-AF65-F5344CB8AC3E}">
        <p14:creationId xmlns:p14="http://schemas.microsoft.com/office/powerpoint/2010/main" val="267101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Nerve</a:t>
            </a:r>
          </a:p>
        </p:txBody>
      </p:sp>
    </p:spTree>
    <p:extLst>
      <p:ext uri="{BB962C8B-B14F-4D97-AF65-F5344CB8AC3E}">
        <p14:creationId xmlns:p14="http://schemas.microsoft.com/office/powerpoint/2010/main" val="429204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Tomato</a:t>
            </a:r>
          </a:p>
        </p:txBody>
      </p:sp>
    </p:spTree>
    <p:extLst>
      <p:ext uri="{BB962C8B-B14F-4D97-AF65-F5344CB8AC3E}">
        <p14:creationId xmlns:p14="http://schemas.microsoft.com/office/powerpoint/2010/main" val="407758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Bomb</a:t>
            </a:r>
          </a:p>
        </p:txBody>
      </p:sp>
    </p:spTree>
    <p:extLst>
      <p:ext uri="{BB962C8B-B14F-4D97-AF65-F5344CB8AC3E}">
        <p14:creationId xmlns:p14="http://schemas.microsoft.com/office/powerpoint/2010/main" val="227138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Motion</a:t>
            </a:r>
          </a:p>
        </p:txBody>
      </p:sp>
    </p:spTree>
    <p:extLst>
      <p:ext uri="{BB962C8B-B14F-4D97-AF65-F5344CB8AC3E}">
        <p14:creationId xmlns:p14="http://schemas.microsoft.com/office/powerpoint/2010/main" val="251823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3058</TotalTime>
  <Words>203</Words>
  <Application>Microsoft Macintosh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Memory Game!</vt:lpstr>
      <vt:lpstr>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 203 Assignment 1</dc:title>
  <dc:creator>Raj V Jain</dc:creator>
  <cp:lastModifiedBy>Raj V Jain</cp:lastModifiedBy>
  <cp:revision>9</cp:revision>
  <dcterms:created xsi:type="dcterms:W3CDTF">2021-10-09T02:43:26Z</dcterms:created>
  <dcterms:modified xsi:type="dcterms:W3CDTF">2021-10-12T03:00:26Z</dcterms:modified>
</cp:coreProperties>
</file>