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26869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63560"/>
              </p:ext>
            </p:extLst>
          </p:nvPr>
        </p:nvGraphicFramePr>
        <p:xfrm>
          <a:off x="7620002" y="2212891"/>
          <a:ext cx="3852554" cy="3358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Tank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Oven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Magic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Popcorn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0145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Spade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398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8052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048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8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work.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Spade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Popcorn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Tank</a:t>
            </a:r>
          </a:p>
        </p:txBody>
      </p:sp>
    </p:spTree>
    <p:extLst>
      <p:ext uri="{BB962C8B-B14F-4D97-AF65-F5344CB8AC3E}">
        <p14:creationId xmlns:p14="http://schemas.microsoft.com/office/powerpoint/2010/main" val="4077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713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Straw</a:t>
            </a:r>
          </a:p>
        </p:txBody>
      </p:sp>
    </p:spTree>
    <p:extLst>
      <p:ext uri="{BB962C8B-B14F-4D97-AF65-F5344CB8AC3E}">
        <p14:creationId xmlns:p14="http://schemas.microsoft.com/office/powerpoint/2010/main" val="25182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203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12</cp:revision>
  <dcterms:created xsi:type="dcterms:W3CDTF">2021-10-09T02:43:26Z</dcterms:created>
  <dcterms:modified xsi:type="dcterms:W3CDTF">2021-10-12T03:00:32Z</dcterms:modified>
</cp:coreProperties>
</file>