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24/04/14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24/04/14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24/04/14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AlarmClock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Richa Jain</a:t>
            </a:r>
          </a:p>
        </p:txBody>
      </p:sp>
    </p:spTree>
    <p:extLst>
      <p:ext uri="{BB962C8B-B14F-4D97-AF65-F5344CB8AC3E}">
        <p14:creationId xmlns:p14="http://schemas.microsoft.com/office/powerpoint/2010/main" val="27345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7620000" cy="1143000"/>
          </a:xfrm>
        </p:spPr>
        <p:txBody>
          <a:bodyPr/>
          <a:lstStyle/>
          <a:p>
            <a:r>
              <a:rPr lang="en-US" dirty="0" smtClean="0"/>
              <a:t>		Application Launch</a:t>
            </a:r>
            <a:endParaRPr lang="en-US" dirty="0"/>
          </a:p>
        </p:txBody>
      </p:sp>
      <p:pic>
        <p:nvPicPr>
          <p:cNvPr id="4" name="Content Placeholder 3" descr="Screen Shot 2014-04-24 at 1.55.06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379" r="-95379"/>
          <a:stretch/>
        </p:blipFill>
        <p:spPr>
          <a:xfrm>
            <a:off x="457200" y="165100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50901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Home Screen – Add Alarm</a:t>
            </a:r>
            <a:endParaRPr lang="en-US" dirty="0"/>
          </a:p>
        </p:txBody>
      </p:sp>
      <p:pic>
        <p:nvPicPr>
          <p:cNvPr id="6" name="Content Placeholder 5" descr="Screen Shot 2014-04-24 at 1.38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825" r="-968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4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 -  Alarm List</a:t>
            </a:r>
            <a:endParaRPr lang="en-US" dirty="0"/>
          </a:p>
        </p:txBody>
      </p:sp>
      <p:pic>
        <p:nvPicPr>
          <p:cNvPr id="5" name="Picture 4" descr="alarm_active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28800"/>
            <a:ext cx="508000" cy="508000"/>
          </a:xfrm>
          <a:prstGeom prst="rect">
            <a:avLst/>
          </a:prstGeom>
        </p:spPr>
      </p:pic>
      <p:pic>
        <p:nvPicPr>
          <p:cNvPr id="6" name="Picture 5" descr="alarm_deactive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709334"/>
            <a:ext cx="508000" cy="50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3600" y="1828800"/>
            <a:ext cx="1758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Active</a:t>
            </a:r>
            <a:r>
              <a:rPr lang="en-US" dirty="0" smtClean="0"/>
              <a:t> </a:t>
            </a:r>
            <a:r>
              <a:rPr lang="en-US" sz="2400" dirty="0" smtClean="0"/>
              <a:t>Alarm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3600" y="2760134"/>
            <a:ext cx="2069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Deactive</a:t>
            </a:r>
            <a:r>
              <a:rPr lang="en-US" dirty="0" smtClean="0"/>
              <a:t> </a:t>
            </a:r>
            <a:r>
              <a:rPr lang="en-US" sz="2400" dirty="0" smtClean="0"/>
              <a:t>Alarm</a:t>
            </a:r>
            <a:endParaRPr lang="en-US" sz="2400" dirty="0"/>
          </a:p>
        </p:txBody>
      </p:sp>
      <p:pic>
        <p:nvPicPr>
          <p:cNvPr id="11" name="Content Placeholder 10" descr="Screen Shot 2014-04-24 at 1.39.53 a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874" r="-95874"/>
          <a:stretch>
            <a:fillRect/>
          </a:stretch>
        </p:blipFill>
        <p:spPr>
          <a:xfrm>
            <a:off x="1524000" y="160020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633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Home Screen – Activate/Deactivate alarm</a:t>
            </a:r>
            <a:br>
              <a:rPr lang="en-US" sz="3200" dirty="0" smtClean="0"/>
            </a:br>
            <a:r>
              <a:rPr lang="en-US" sz="3200" dirty="0" smtClean="0"/>
              <a:t>		On Row Selection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 descr="Screen Shot 2014-04-24 at 1.39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788" r="-96788"/>
          <a:stretch>
            <a:fillRect/>
          </a:stretch>
        </p:blipFill>
        <p:spPr>
          <a:xfrm>
            <a:off x="2641600" y="1608667"/>
            <a:ext cx="7620000" cy="4800600"/>
          </a:xfrm>
        </p:spPr>
      </p:pic>
      <p:sp>
        <p:nvSpPr>
          <p:cNvPr id="7" name="Rectangle 6"/>
          <p:cNvSpPr/>
          <p:nvPr/>
        </p:nvSpPr>
        <p:spPr>
          <a:xfrm>
            <a:off x="135467" y="1852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Activate – Schedules Alarm</a:t>
            </a:r>
          </a:p>
          <a:p>
            <a:r>
              <a:rPr lang="en-US" b="1" dirty="0" smtClean="0"/>
              <a:t>Deactivate - Cancel Alarm Schedule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695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Home Screen -  Delete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5333" cy="4800600"/>
          </a:xfrm>
        </p:spPr>
        <p:txBody>
          <a:bodyPr/>
          <a:lstStyle/>
          <a:p>
            <a:r>
              <a:rPr lang="en-US" b="1" dirty="0" smtClean="0"/>
              <a:t>Swipe Delete -  Removes Alarm and cancel its schedule  as well</a:t>
            </a:r>
            <a:endParaRPr lang="en-US" b="1" dirty="0"/>
          </a:p>
        </p:txBody>
      </p:sp>
      <p:pic>
        <p:nvPicPr>
          <p:cNvPr id="4" name="Picture 3" descr="Screen Shot 2014-04-24 at 1.3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33" y="1143000"/>
            <a:ext cx="3081867" cy="56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5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– Notification With Sound</a:t>
            </a:r>
            <a:endParaRPr lang="en-US" dirty="0"/>
          </a:p>
        </p:txBody>
      </p:sp>
      <p:pic>
        <p:nvPicPr>
          <p:cNvPr id="5" name="Picture 4" descr="Screen Shot 2014-04-24 at 1.4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47" y="1209675"/>
            <a:ext cx="3012153" cy="55710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800600"/>
          </a:xfrm>
        </p:spPr>
        <p:txBody>
          <a:bodyPr/>
          <a:lstStyle/>
          <a:p>
            <a:r>
              <a:rPr lang="en-US" dirty="0" smtClean="0"/>
              <a:t>The notification will appear on alarm event, Alarm “Stop” and  “Snooze” can be performed as soon as user taps the </a:t>
            </a:r>
            <a:r>
              <a:rPr lang="en-US" smtClean="0"/>
              <a:t>notification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-  Stop/Snooze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29909" cy="4800600"/>
          </a:xfrm>
        </p:spPr>
        <p:txBody>
          <a:bodyPr/>
          <a:lstStyle/>
          <a:p>
            <a:r>
              <a:rPr lang="en-US" dirty="0" smtClean="0"/>
              <a:t>Stop -  Stops  the alarm and deactivates it.</a:t>
            </a:r>
          </a:p>
          <a:p>
            <a:r>
              <a:rPr lang="en-US" dirty="0" smtClean="0"/>
              <a:t>Snooze – Snooze the alarm for 2 minutes, can also be done with shake motion of the device.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4-04-24 at 1.41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62" y="1253065"/>
            <a:ext cx="3172738" cy="58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	Other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-  Objective-C</a:t>
            </a:r>
          </a:p>
          <a:p>
            <a:r>
              <a:rPr lang="en-US" dirty="0" smtClean="0"/>
              <a:t>Database – SQLite database (gets created into documents directory on app launch)</a:t>
            </a:r>
          </a:p>
          <a:p>
            <a:endParaRPr lang="en-US" dirty="0"/>
          </a:p>
          <a:p>
            <a:r>
              <a:rPr lang="en-US" dirty="0" smtClean="0"/>
              <a:t>The app can be installed simply by specifying code signing identity in Build Settings of the project and Running it after setting appropriate target.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34</TotalTime>
  <Words>156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AlarmClock</vt:lpstr>
      <vt:lpstr>  Application Launch</vt:lpstr>
      <vt:lpstr> Home Screen – Add Alarm</vt:lpstr>
      <vt:lpstr>Home Screen -  Alarm List</vt:lpstr>
      <vt:lpstr>Home Screen – Activate/Deactivate alarm   On Row Selection </vt:lpstr>
      <vt:lpstr>Home Screen -  Delete Alarm</vt:lpstr>
      <vt:lpstr>Alarm – Notification With Sound</vt:lpstr>
      <vt:lpstr>Notification -  Stop/Snooze</vt:lpstr>
      <vt:lpstr>    Other Info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Alrm Clock</dc:title>
  <dc:creator>Richa Jain</dc:creator>
  <cp:lastModifiedBy>Richa Jain</cp:lastModifiedBy>
  <cp:revision>7</cp:revision>
  <dcterms:created xsi:type="dcterms:W3CDTF">2014-04-23T20:13:31Z</dcterms:created>
  <dcterms:modified xsi:type="dcterms:W3CDTF">2014-04-23T20:48:21Z</dcterms:modified>
</cp:coreProperties>
</file>