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48DC-F8FD-476C-AD9B-708ADDC8E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7852-9B78-49BE-8CE9-22604389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D96C-FB11-415C-BF3D-5318DAD7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0E8D-E269-45EE-98B8-841D5FDF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3233-1244-4D40-A1A0-1AD8E044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D9AC-9DD8-46DE-AB06-CFA9118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0C0D-5688-4D5F-AA61-5DF7F0DD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95C5-F982-4451-835F-81968E8D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D84D-6D3A-40B4-A267-372854C1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A5F2-3056-4278-B7C8-98AE64E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4A0A8-2836-4DA2-9C04-02A6716C8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3C4A-5199-4049-8BC9-ACC3EF05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7046-255C-4ABE-AAB8-A237E33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BB42-D5E6-4C3D-8132-7ECEF150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F56C-BE80-4565-93EA-3F05533D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926D-9908-4344-AC46-02999C9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095-2C07-4C1F-A74B-67E28372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07B0-3B13-4C65-AB2E-43834567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0E6F-573C-43DF-AA5A-D1CDA484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D474-75A4-4297-B848-F4EA5E7C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147D-61D1-4A83-8BA7-D7336CB9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21B8-C9FC-4BAB-8434-3BA6CCBB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3703-0097-48D5-8873-7FB8C9CE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A948-5581-48D9-B822-3843ECA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9FE9-7453-4F09-931D-7945BA4C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1CD7-8CB8-4BB0-9861-51BA0AA5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512B-DE0D-4F84-AF3F-8805B5DCA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45E1-557F-46CD-9C7B-A0F6BF9A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2F5B-B95B-462E-A910-F6BB8BFF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0A0B-1D8A-470E-96C3-C8083ED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952C-43A6-4621-8547-B6C6098A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1A34-76CB-4CD5-B11A-5D0C0556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8FE7-089A-4937-B898-A0AC97FD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2011A-8551-45BE-810D-18B09EA0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9F6B6-0EF1-4294-995C-F1A5EA16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D9E87-0B4C-4DDB-84C0-22CB299B2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3B6F-2931-49C7-B67B-0A900864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A6C1D-08A5-4371-AA6A-19E4B711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D47E5-9EA6-4F72-AA91-E157D21E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4EEC-0DE5-4E27-B8F5-6E2D09CB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7D58-8B19-42C2-B449-82D45DE1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85FF-2263-4329-8B7D-6DAADBD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C2E2E-A62D-4937-9376-4569E397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76D22-CA65-472D-B40C-D5BF76D0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715D8-F858-47C4-BF33-CA7B9FC7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35609-858B-4388-9532-A0846C43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432C-6F80-4298-BA61-80DE38F4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70EB-B00E-42EC-B9CD-F4A422E4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61F7-3D34-4973-9E2F-B8E7B582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67C0-F35E-407C-A922-82C2314E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9C9A-4E76-49AD-A456-985D1869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BEA6-9B2A-4DF7-86A1-2720478F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17BC-D52B-4F61-BBC0-A1261FFE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9AED-2723-4075-9EE9-567E057C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2421-AE68-4D86-9020-2F57B1D0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3FD1B-32AF-450C-8BAF-AF33ABFB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2597-1632-427B-A82C-490A7739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8088-1C2B-4483-916A-ED1EC7B9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9C92E-3E6B-4CC1-AFC8-9364D02E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BC18-0349-4D49-8FC4-222EA0E5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A8CE-70C9-4DBE-81D8-DDA79F8B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730-2293-4133-BB4E-728536413D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FAAB-2624-4712-82B7-08F78CBA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A04F-091C-4207-BC5A-3F9418EE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37F-FDB7-4174-8A76-157F13AB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529"/>
            <a:ext cx="9144000" cy="1859376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Analysis of Airbnb Data Using Power BI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E621-7991-4F5A-868E-4994790B8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u="sng" dirty="0"/>
              <a:t>Deeper understanding of Airbnb's operations and draw meaningful insights from the data using Power BI</a:t>
            </a:r>
          </a:p>
          <a:p>
            <a:endParaRPr lang="en-US" i="1" u="sng" dirty="0"/>
          </a:p>
          <a:p>
            <a:r>
              <a:rPr lang="en-US" i="1" u="sng" dirty="0"/>
              <a:t>Rohan Jain</a:t>
            </a:r>
          </a:p>
          <a:p>
            <a:r>
              <a:rPr lang="en-US" i="1" u="sng" dirty="0"/>
              <a:t>ABDS – 8B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7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Creadted</a:t>
            </a:r>
            <a:r>
              <a:rPr lang="en-US" sz="3600" b="1" dirty="0"/>
              <a:t> a Comprehensive City Insights Report: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6E60D-6578-43CD-8C2C-D3FDBC82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AA0-2CFE-4EA8-ADBB-2B3F5A3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Please ask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0667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AA0-2CFE-4EA8-ADBB-2B3F5A3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185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5FB6-D425-4A55-838C-29EB5DFB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Importing data for the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AF44-C190-4A57-BF7C-2CA1B525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Used get data option and imported review and listing files, In Power BI. </a:t>
            </a:r>
          </a:p>
          <a:p>
            <a:r>
              <a:rPr lang="en-US" dirty="0"/>
              <a:t>Checked and updated data types of columns for the CSV files using power query.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8A064-F0CA-4BB9-8705-56BB1188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29" y="895333"/>
            <a:ext cx="5524405" cy="2788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AB824-FECF-4F3A-B194-C2557E5F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28" y="3684103"/>
            <a:ext cx="5524405" cy="27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4FB-81CB-4285-B029-FD014E1A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sz="3200" b="1" u="sng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FD42-46E7-4490-B019-30F79D35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2703443"/>
          </a:xfrm>
        </p:spPr>
        <p:txBody>
          <a:bodyPr/>
          <a:lstStyle/>
          <a:p>
            <a:r>
              <a:rPr lang="en-US" dirty="0"/>
              <a:t>Created a data model, using both csv files for </a:t>
            </a:r>
            <a:r>
              <a:rPr lang="en-US" dirty="0" err="1"/>
              <a:t>AirBnb</a:t>
            </a:r>
            <a:r>
              <a:rPr lang="en-US" dirty="0"/>
              <a:t> Analysis.</a:t>
            </a:r>
          </a:p>
          <a:p>
            <a:r>
              <a:rPr lang="en-US" dirty="0"/>
              <a:t>Used </a:t>
            </a:r>
            <a:r>
              <a:rPr lang="en-US" dirty="0" err="1"/>
              <a:t>listing_id</a:t>
            </a:r>
            <a:r>
              <a:rPr lang="en-US" dirty="0"/>
              <a:t> as connecting field.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33D51-5DA5-4495-8595-16CF73BE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53" y="1825625"/>
            <a:ext cx="5257800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FD97-FF81-4308-A12E-CAF76F8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Created Overview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F21EB-ED5F-4C9A-AD87-C5945EFF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9EA-66E1-459A-84B1-7C31F6E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Analyzed District Location Scores and Host Response Time with year slicer option: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E6057-30EA-4A28-A08D-CF7A23C2E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6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Visualized Airbnb listing prices with year slicer option: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4444A6-2E36-4B98-9C50-DE112F6F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C34-EB40-49E2-80E4-6F70B56F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Analyzed composite scores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869D-7F6A-4013-A464-6A024130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Created a composite score column: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AB9369-0653-449B-854F-1904A3985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7449"/>
            <a:ext cx="5157787" cy="28998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AC5AD-D4C5-4DC9-983D-856E5401D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Visualized districts using composite score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7ECA7A-C3F7-495E-8337-DD114FDB05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309"/>
            <a:ext cx="5183188" cy="2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C34-EB40-49E2-80E4-6F70B56F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Analyzed listing age and host tenure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869D-7F6A-4013-A464-6A024130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Created a age and </a:t>
            </a:r>
            <a:r>
              <a:rPr lang="en-US" sz="2000" dirty="0" err="1"/>
              <a:t>host_experience</a:t>
            </a:r>
            <a:r>
              <a:rPr lang="en-US" sz="2000" dirty="0"/>
              <a:t> column: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AC5AD-D4C5-4DC9-983D-856E5401D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Visualized listing age and host tenure: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F0F6D4-CF25-4595-BA92-8C2166D9E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7449"/>
            <a:ext cx="5157787" cy="289983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BB81471-CAFE-4767-B1AF-05E5C5FAFD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309"/>
            <a:ext cx="5183188" cy="2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6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Visualized Airbnb Property Type Price Analysis: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75FC83-4232-43C9-BF6E-1FB26BF79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Airbnb Data Using Power BI </vt:lpstr>
      <vt:lpstr>Importing data for the project</vt:lpstr>
      <vt:lpstr>Data Model</vt:lpstr>
      <vt:lpstr>Created Overview Report:</vt:lpstr>
      <vt:lpstr>Analyzed District Location Scores and Host Response Time with year slicer option:</vt:lpstr>
      <vt:lpstr>Visualized Airbnb listing prices with year slicer option:</vt:lpstr>
      <vt:lpstr>Analyzed composite scores:</vt:lpstr>
      <vt:lpstr>Analyzed listing age and host tenure:</vt:lpstr>
      <vt:lpstr>Visualized Airbnb Property Type Price Analysis:</vt:lpstr>
      <vt:lpstr>Creadted a Comprehensive City Insights Report:</vt:lpstr>
      <vt:lpstr>Please ask any Questions?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Data Using Power BI</dc:title>
  <dc:creator>Personal</dc:creator>
  <cp:lastModifiedBy>Personal</cp:lastModifiedBy>
  <cp:revision>4</cp:revision>
  <dcterms:created xsi:type="dcterms:W3CDTF">2024-01-25T08:22:03Z</dcterms:created>
  <dcterms:modified xsi:type="dcterms:W3CDTF">2024-01-25T08:49:39Z</dcterms:modified>
</cp:coreProperties>
</file>