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76" r:id="rId9"/>
    <p:sldId id="277" r:id="rId10"/>
    <p:sldId id="278" r:id="rId11"/>
    <p:sldId id="279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4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1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01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89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8978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46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50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0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1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6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9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3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4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0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0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0730-2293-4133-BB4E-728536413D0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1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D37F-FDB7-4174-8A76-157F13AB6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835" y="539268"/>
            <a:ext cx="9144000" cy="1859376"/>
          </a:xfrm>
        </p:spPr>
        <p:txBody>
          <a:bodyPr>
            <a:normAutofit/>
          </a:bodyPr>
          <a:lstStyle/>
          <a:p>
            <a:r>
              <a:rPr lang="en-US" sz="5400" b="1" u="sng" dirty="0"/>
              <a:t>Analysis of FDA Data Using Power BI and MySQL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FE621-7991-4F5A-868E-4994790B8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7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A2C4-DB69-4A5B-9DD7-E0BC358E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Created reports using Power BI: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62A67A-E87C-440C-91E4-4919B3E0B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949" y="2160588"/>
            <a:ext cx="709813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0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A3FD-D55B-4B5B-8CC9-B0A6BD85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53A3B-CDD3-4160-BA96-64E901DD2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Drug approvals have come after year 1995.</a:t>
            </a:r>
          </a:p>
          <a:p>
            <a:r>
              <a:rPr lang="en-US" dirty="0"/>
              <a:t>Most of Drug approvals have come from ABBVIE sponsor.</a:t>
            </a:r>
          </a:p>
          <a:p>
            <a:r>
              <a:rPr lang="en-US" dirty="0"/>
              <a:t>Most of products and Drug have 1 Marketing status.</a:t>
            </a:r>
          </a:p>
          <a:p>
            <a:r>
              <a:rPr lang="en-US" dirty="0"/>
              <a:t>Tablet oral is highest dose form.</a:t>
            </a:r>
          </a:p>
          <a:p>
            <a:r>
              <a:rPr lang="en-US" dirty="0"/>
              <a:t>AB is highest Therapeutic Classes.</a:t>
            </a:r>
          </a:p>
        </p:txBody>
      </p:sp>
    </p:spTree>
    <p:extLst>
      <p:ext uri="{BB962C8B-B14F-4D97-AF65-F5344CB8AC3E}">
        <p14:creationId xmlns:p14="http://schemas.microsoft.com/office/powerpoint/2010/main" val="1193714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1AA0-2CFE-4EA8-ADBB-2B3F5A32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7482"/>
            <a:ext cx="10515600" cy="1325563"/>
          </a:xfrm>
        </p:spPr>
        <p:txBody>
          <a:bodyPr/>
          <a:lstStyle/>
          <a:p>
            <a:pPr algn="ctr"/>
            <a:r>
              <a:rPr lang="en-US" b="1" u="sng" dirty="0"/>
              <a:t>Please ask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06674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1AA0-2CFE-4EA8-ADBB-2B3F5A32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7482"/>
            <a:ext cx="10515600" cy="1325563"/>
          </a:xfrm>
        </p:spPr>
        <p:txBody>
          <a:bodyPr/>
          <a:lstStyle/>
          <a:p>
            <a:pPr algn="ctr"/>
            <a:r>
              <a:rPr lang="en-US" b="1" u="sng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31850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5FB6-D425-4A55-838C-29EB5DFB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460500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Importing data for the project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3AF44-C190-4A57-BF7C-2CA1B525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89645"/>
          </a:xfrm>
        </p:spPr>
        <p:txBody>
          <a:bodyPr/>
          <a:lstStyle/>
          <a:p>
            <a:r>
              <a:rPr lang="en-US" dirty="0"/>
              <a:t>Used MySQL scripts to create FDA database.</a:t>
            </a:r>
          </a:p>
          <a:p>
            <a:r>
              <a:rPr lang="en-US" dirty="0"/>
              <a:t>Created tables for the database.</a:t>
            </a:r>
          </a:p>
          <a:p>
            <a:r>
              <a:rPr lang="en-US" dirty="0"/>
              <a:t>Inserted data into these tables.</a:t>
            </a:r>
          </a:p>
        </p:txBody>
      </p:sp>
    </p:spTree>
    <p:extLst>
      <p:ext uri="{BB962C8B-B14F-4D97-AF65-F5344CB8AC3E}">
        <p14:creationId xmlns:p14="http://schemas.microsoft.com/office/powerpoint/2010/main" val="339903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64FB-81CB-4285-B029-FD014E1A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sz="3200" b="1" u="sng" dirty="0"/>
              <a:t>SQL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AFD42-46E7-4490-B019-30F79D354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667251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Most drugs approved after 1975</a:t>
            </a:r>
          </a:p>
          <a:p>
            <a:r>
              <a:rPr lang="en-US" sz="2400" dirty="0"/>
              <a:t>2002,2000,2001 have highest approved drugs</a:t>
            </a:r>
          </a:p>
          <a:p>
            <a:r>
              <a:rPr lang="en-US" sz="2400" dirty="0"/>
              <a:t>1945, 1943, 1944 have Lowest approved drugs</a:t>
            </a:r>
          </a:p>
          <a:p>
            <a:r>
              <a:rPr lang="en-US" sz="2400" dirty="0"/>
              <a:t>Most drug marketed under 1 status</a:t>
            </a:r>
          </a:p>
          <a:p>
            <a:r>
              <a:rPr lang="en-US" sz="2400" dirty="0"/>
              <a:t>Most drug marketed under 1 status in year 2002</a:t>
            </a:r>
          </a:p>
          <a:p>
            <a:r>
              <a:rPr lang="en-US" sz="2400" dirty="0"/>
              <a:t>Most drugs are Form of </a:t>
            </a:r>
            <a:r>
              <a:rPr lang="en-US" sz="2400" dirty="0" err="1"/>
              <a:t>tabletOral</a:t>
            </a:r>
            <a:endParaRPr lang="en-US" sz="2400" dirty="0"/>
          </a:p>
          <a:p>
            <a:r>
              <a:rPr lang="en-US" sz="2400" dirty="0"/>
              <a:t>Most approved drugs are with AB </a:t>
            </a:r>
            <a:r>
              <a:rPr lang="en-US" sz="2400" dirty="0" err="1"/>
              <a:t>TEcode</a:t>
            </a:r>
            <a:r>
              <a:rPr lang="en-US" sz="2400" dirty="0"/>
              <a:t> in year 1996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12957F-0F07-464C-939D-2235C0260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887" y="1690688"/>
            <a:ext cx="5048471" cy="283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FD97-FF81-4308-A12E-CAF76F8F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Imported data using MySQL connecter: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C1B7F5-2893-4FB4-B9EA-C46B41817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932" y="2160588"/>
            <a:ext cx="749017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3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F9EA-66E1-459A-84B1-7C31F6E0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Created data model in Power BI: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71E72F-59C1-429D-BD00-E2F94DE32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570" y="2160588"/>
            <a:ext cx="502689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6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A2C4-DB69-4A5B-9DD7-E0BC358E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Created reports using Power BI: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9F9452-C807-4D74-A712-9D35D2F2F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868" y="2160588"/>
            <a:ext cx="746430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1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A2C4-DB69-4A5B-9DD7-E0BC358E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Created reports using Power BI: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887315-8A3D-485A-B319-DC945F6DD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311" y="2160588"/>
            <a:ext cx="717141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0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A2C4-DB69-4A5B-9DD7-E0BC358E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Created reports using Power BI: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8F1E7F-E419-4A8D-ABC9-660958839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151" y="2160588"/>
            <a:ext cx="742973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9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A2C4-DB69-4A5B-9DD7-E0BC358E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Created reports using Power BI: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C9DC97-FC57-4F52-A119-C67BEF4E1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846" y="2160588"/>
            <a:ext cx="660434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496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183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Analysis of FDA Data Using Power BI and MySQL</vt:lpstr>
      <vt:lpstr>Importing data for the project</vt:lpstr>
      <vt:lpstr>SQL Scripts</vt:lpstr>
      <vt:lpstr>Imported data using MySQL connecter:</vt:lpstr>
      <vt:lpstr>Created data model in Power BI:</vt:lpstr>
      <vt:lpstr>Created reports using Power BI: </vt:lpstr>
      <vt:lpstr>Created reports using Power BI: </vt:lpstr>
      <vt:lpstr>Created reports using Power BI: </vt:lpstr>
      <vt:lpstr>Created reports using Power BI: </vt:lpstr>
      <vt:lpstr>Created reports using Power BI: </vt:lpstr>
      <vt:lpstr>Conclusions:</vt:lpstr>
      <vt:lpstr>Please ask any Questions?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Airbnb Data Using Power BI</dc:title>
  <dc:creator>Personal</dc:creator>
  <cp:lastModifiedBy>Personal</cp:lastModifiedBy>
  <cp:revision>17</cp:revision>
  <dcterms:created xsi:type="dcterms:W3CDTF">2024-01-25T08:22:03Z</dcterms:created>
  <dcterms:modified xsi:type="dcterms:W3CDTF">2024-04-06T13:45:45Z</dcterms:modified>
</cp:coreProperties>
</file>