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57" r:id="rId4"/>
    <p:sldId id="258" r:id="rId5"/>
    <p:sldId id="260" r:id="rId6"/>
    <p:sldId id="261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C8D"/>
    <a:srgbClr val="2CACE3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C5F6A-3E4B-4B24-929F-27D2F24BCB5E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657AE-2A24-445B-8E2F-F8E0B37C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C355-D691-4218-AFA4-185672A2A9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2CACE3"/>
              </a:buClr>
              <a:buFont typeface="Arial" pitchFamily="34" charset="0"/>
              <a:buChar char="•"/>
              <a:defRPr sz="2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2CACE3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2CACE3"/>
              </a:buClr>
              <a:buFont typeface="Arial" pitchFamily="34" charset="0"/>
              <a:buChar char="•"/>
              <a:defRPr sz="20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9EB37F05-A9D9-4BD5-8218-4B51F9BB1F2D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EC58C686-DDAE-4D37-BB17-4FA1D9834F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525" y="4638675"/>
            <a:ext cx="9162288" cy="514350"/>
          </a:xfrm>
          <a:prstGeom prst="rect">
            <a:avLst/>
          </a:prstGeom>
          <a:solidFill>
            <a:srgbClr val="2C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9525" y="4765675"/>
            <a:ext cx="91535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KINECT FOR WINDOWS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1237"/>
            <a:ext cx="1476375" cy="581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8400" y="3921264"/>
            <a:ext cx="451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QUICKSTART </a:t>
            </a:r>
            <a:r>
              <a:rPr lang="en-US" sz="4000" dirty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033141"/>
            <a:ext cx="29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INSTALLING &amp;</a:t>
            </a:r>
          </a:p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USING KINECT</a:t>
            </a:r>
            <a:endParaRPr lang="en-US" sz="3200" b="1" dirty="0" smtClean="0">
              <a:solidFill>
                <a:srgbClr val="4D2C8D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get you started</a:t>
            </a:r>
          </a:p>
          <a:p>
            <a:r>
              <a:rPr lang="en-US" dirty="0" smtClean="0"/>
              <a:t>Assume you have some programming experience</a:t>
            </a:r>
          </a:p>
          <a:p>
            <a:r>
              <a:rPr lang="en-US" dirty="0" smtClean="0"/>
              <a:t>Managed API - Concepts work in both VB/C#</a:t>
            </a:r>
          </a:p>
        </p:txBody>
      </p:sp>
    </p:spTree>
    <p:extLst>
      <p:ext uri="{BB962C8B-B14F-4D97-AF65-F5344CB8AC3E}">
        <p14:creationId xmlns:p14="http://schemas.microsoft.com/office/powerpoint/2010/main" val="6806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QUICKSTART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Installing and Using the Kinect Sensor</a:t>
            </a:r>
          </a:p>
          <a:p>
            <a:r>
              <a:rPr lang="en-US" dirty="0" smtClean="0"/>
              <a:t>Setting up your Development Environment</a:t>
            </a:r>
          </a:p>
          <a:p>
            <a:r>
              <a:rPr lang="en-US" dirty="0" smtClean="0"/>
              <a:t>Camera Fundamentals</a:t>
            </a:r>
          </a:p>
          <a:p>
            <a:r>
              <a:rPr lang="en-US" dirty="0" smtClean="0"/>
              <a:t>Working with Depth Data</a:t>
            </a:r>
          </a:p>
          <a:p>
            <a:r>
              <a:rPr lang="en-US" dirty="0" smtClean="0"/>
              <a:t>Skeletal Tracking Fundamentals</a:t>
            </a:r>
          </a:p>
          <a:p>
            <a:r>
              <a:rPr lang="en-US" dirty="0" smtClean="0"/>
              <a:t>Audio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SENSORS</a:t>
            </a:r>
            <a:endParaRPr lang="en-US" dirty="0"/>
          </a:p>
        </p:txBody>
      </p:sp>
      <p:pic>
        <p:nvPicPr>
          <p:cNvPr id="4" name="Picture 3" descr="image005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72" b="7903"/>
          <a:stretch>
            <a:fillRect/>
          </a:stretch>
        </p:blipFill>
        <p:spPr>
          <a:xfrm>
            <a:off x="1905000" y="1276350"/>
            <a:ext cx="5269410" cy="271193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rot="16200000" flipV="1">
            <a:off x="2095500" y="1466850"/>
            <a:ext cx="1066800" cy="8382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314700" y="2000250"/>
            <a:ext cx="1143000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229100" y="1771650"/>
            <a:ext cx="1066800" cy="8382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733800" y="2952750"/>
            <a:ext cx="914400" cy="9144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3733800" y="3181350"/>
            <a:ext cx="1828800" cy="6858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3733800" y="3409950"/>
            <a:ext cx="2514600" cy="4572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67200" y="1885950"/>
            <a:ext cx="2362200" cy="11430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1047750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IR Emitter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1123950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Color 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1352550"/>
            <a:ext cx="1905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IR Depth Sensor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1733550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Tilt Motor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3943350"/>
            <a:ext cx="2209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Microphone Array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2324100" y="2457450"/>
            <a:ext cx="1524000" cy="12954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4D2C8D"/>
                </a:solidFill>
              </a:rPr>
              <a:t>http://kinectforwindows.org</a:t>
            </a:r>
            <a:r>
              <a:rPr lang="en-US" u="sng" dirty="0" smtClean="0">
                <a:solidFill>
                  <a:srgbClr val="2CACE3"/>
                </a:solidFill>
              </a:rPr>
              <a:t> 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Order Kinect Hardware</a:t>
            </a:r>
          </a:p>
          <a:p>
            <a:pPr lvl="1"/>
            <a:r>
              <a:rPr lang="en-US" dirty="0" smtClean="0"/>
              <a:t>Download Kinect SDK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USING KINECT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2217807"/>
            <a:ext cx="1606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4D2C8D"/>
                </a:solidFill>
                <a:latin typeface="Segoe Light" pitchFamily="34" charset="0"/>
              </a:rPr>
              <a:t>DEMO</a:t>
            </a:r>
            <a:endParaRPr lang="en-US" sz="4000" dirty="0">
              <a:solidFill>
                <a:srgbClr val="4D2C8D"/>
              </a:solidFill>
              <a:latin typeface="Segoe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81</Words>
  <Application>Microsoft Office PowerPoint</Application>
  <PresentationFormat>On-screen Show (16:9)</PresentationFormat>
  <Paragraphs>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INTRODUCTION</vt:lpstr>
      <vt:lpstr>QUICKSTART SERIES</vt:lpstr>
      <vt:lpstr>KINECT SENSORS</vt:lpstr>
      <vt:lpstr>GET STARTED</vt:lpstr>
      <vt:lpstr>INSTALLING AND USING KINECT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</dc:creator>
  <cp:lastModifiedBy>Dan Fernandez</cp:lastModifiedBy>
  <cp:revision>15</cp:revision>
  <dcterms:created xsi:type="dcterms:W3CDTF">2012-01-29T23:35:38Z</dcterms:created>
  <dcterms:modified xsi:type="dcterms:W3CDTF">2012-02-01T01:33:43Z</dcterms:modified>
</cp:coreProperties>
</file>