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58" r:id="rId4"/>
    <p:sldId id="263" r:id="rId5"/>
    <p:sldId id="262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C8D"/>
    <a:srgbClr val="2CACE3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0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3921264"/>
            <a:ext cx="451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4356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SETTING UP 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YOUR DEVELOPMENT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ENVIRONMENT</a:t>
            </a:r>
            <a:endParaRPr lang="en-US" sz="3200" b="1" dirty="0" smtClean="0">
              <a:solidFill>
                <a:srgbClr val="4D2C8D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and Using the Kinect Sensor</a:t>
            </a:r>
          </a:p>
          <a:p>
            <a:r>
              <a:rPr lang="en-US" b="1" dirty="0" smtClean="0"/>
              <a:t>Setting up your Development Environment</a:t>
            </a:r>
          </a:p>
          <a:p>
            <a:r>
              <a:rPr lang="en-US" dirty="0" smtClean="0"/>
              <a:t>Camera Fundamentals</a:t>
            </a:r>
          </a:p>
          <a:p>
            <a:r>
              <a:rPr lang="en-US" dirty="0" smtClean="0"/>
              <a:t>Working with Depth Data</a:t>
            </a:r>
          </a:p>
          <a:p>
            <a:r>
              <a:rPr lang="en-US" dirty="0" smtClean="0"/>
              <a:t>Skeletal Tracking Fundamentals</a:t>
            </a:r>
          </a:p>
          <a:p>
            <a:r>
              <a:rPr lang="en-US" dirty="0" smtClean="0"/>
              <a:t>Audio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API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Kinect state </a:t>
            </a:r>
          </a:p>
          <a:p>
            <a:pPr lvl="1"/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Enable Color, Depth, Skeleton</a:t>
            </a:r>
          </a:p>
          <a:p>
            <a:pPr lvl="1"/>
            <a:r>
              <a:rPr lang="en-US" dirty="0" smtClean="0"/>
              <a:t>Start Kinect</a:t>
            </a:r>
          </a:p>
          <a:p>
            <a:r>
              <a:rPr lang="en-US" dirty="0" smtClean="0"/>
              <a:t>Get Data</a:t>
            </a:r>
          </a:p>
          <a:p>
            <a:pPr lvl="1"/>
            <a:r>
              <a:rPr lang="en-US" dirty="0" smtClean="0"/>
              <a:t>Events - </a:t>
            </a:r>
            <a:r>
              <a:rPr lang="en-US" dirty="0" err="1" smtClean="0"/>
              <a:t>AllFramesReady</a:t>
            </a:r>
            <a:endParaRPr lang="en-US" dirty="0" smtClean="0"/>
          </a:p>
          <a:p>
            <a:pPr lvl="1"/>
            <a:r>
              <a:rPr lang="en-US" dirty="0" smtClean="0"/>
              <a:t>Polling – </a:t>
            </a:r>
            <a:r>
              <a:rPr lang="en-US" dirty="0" err="1" smtClean="0"/>
              <a:t>OpenNextFrame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5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Kinect Explorer</a:t>
            </a:r>
          </a:p>
          <a:p>
            <a:pPr lvl="1"/>
            <a:r>
              <a:rPr lang="en-US" dirty="0" smtClean="0"/>
              <a:t>KinectWpfViewers</a:t>
            </a:r>
          </a:p>
          <a:p>
            <a:r>
              <a:rPr lang="en-US" dirty="0" smtClean="0"/>
              <a:t>Coding4Fun Toolkit</a:t>
            </a:r>
          </a:p>
          <a:p>
            <a:pPr lvl="1"/>
            <a:r>
              <a:rPr lang="en-US" dirty="0" smtClean="0"/>
              <a:t>Skeletal scaling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3950"/>
            <a:ext cx="4208081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8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DEV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</Words>
  <Application>Microsoft Office PowerPoint</Application>
  <PresentationFormat>On-screen Show (16:9)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QUICKSTART SERIES</vt:lpstr>
      <vt:lpstr>KINECT API BASICS</vt:lpstr>
      <vt:lpstr>RESOURCES</vt:lpstr>
      <vt:lpstr>SETTING UP YOUR DEV ENVIRONMENT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17</cp:revision>
  <dcterms:created xsi:type="dcterms:W3CDTF">2012-01-29T23:35:38Z</dcterms:created>
  <dcterms:modified xsi:type="dcterms:W3CDTF">2012-02-01T00:37:27Z</dcterms:modified>
</cp:coreProperties>
</file>