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58" r:id="rId4"/>
    <p:sldId id="264" r:id="rId5"/>
    <p:sldId id="265" r:id="rId6"/>
    <p:sldId id="259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2C8D"/>
    <a:srgbClr val="2CACE3"/>
    <a:srgbClr val="808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04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C5F6A-3E4B-4B24-929F-27D2F24BCB5E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657AE-2A24-445B-8E2F-F8E0B37C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7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C355-D691-4218-AFA4-185672A2A9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5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5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5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b="0">
                <a:solidFill>
                  <a:srgbClr val="2CACE3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>
                <a:srgbClr val="2CACE3"/>
              </a:buClr>
              <a:buFont typeface="Arial" pitchFamily="34" charset="0"/>
              <a:buChar char="•"/>
              <a:defRPr sz="28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2CACE3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2CACE3"/>
              </a:buClr>
              <a:buFont typeface="Arial" pitchFamily="34" charset="0"/>
              <a:buChar char="•"/>
              <a:defRPr sz="20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2CACE3"/>
              </a:buClr>
              <a:buFont typeface="Arial" pitchFamily="34" charset="0"/>
              <a:buChar char="•"/>
              <a:defRPr sz="18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2CACE3"/>
              </a:buClr>
              <a:buFont typeface="Arial" pitchFamily="34" charset="0"/>
              <a:buChar char="•"/>
              <a:defRPr sz="18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8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8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4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3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8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" pitchFamily="34" charset="0"/>
              </a:defRPr>
            </a:lvl1pPr>
          </a:lstStyle>
          <a:p>
            <a:fld id="{9EB37F05-A9D9-4BD5-8218-4B51F9BB1F2D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" pitchFamily="34" charset="0"/>
              </a:defRPr>
            </a:lvl1pPr>
          </a:lstStyle>
          <a:p>
            <a:fld id="{EC58C686-DDAE-4D37-BB17-4FA1D9834F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9525" y="4638675"/>
            <a:ext cx="9162288" cy="514350"/>
          </a:xfrm>
          <a:prstGeom prst="rect">
            <a:avLst/>
          </a:prstGeom>
          <a:solidFill>
            <a:srgbClr val="2CA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-9525" y="4765675"/>
            <a:ext cx="9153525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KINECT FOR WINDOWS</a:t>
            </a:r>
            <a:endParaRPr lang="en-US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6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073"/>
            <a:ext cx="9144000" cy="2567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1237"/>
            <a:ext cx="1476375" cy="581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38400" y="3921264"/>
            <a:ext cx="45105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2CACE3"/>
                </a:solidFill>
                <a:latin typeface="Segoe Light" pitchFamily="34" charset="0"/>
                <a:ea typeface="+mj-ea"/>
                <a:cs typeface="+mj-cs"/>
              </a:rPr>
              <a:t>QUICKSTART </a:t>
            </a:r>
            <a:r>
              <a:rPr lang="en-US" sz="4000" dirty="0">
                <a:solidFill>
                  <a:srgbClr val="2CACE3"/>
                </a:solidFill>
                <a:latin typeface="Segoe Light" pitchFamily="34" charset="0"/>
                <a:ea typeface="+mj-ea"/>
                <a:cs typeface="+mj-cs"/>
              </a:rPr>
              <a:t>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8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073"/>
            <a:ext cx="9144000" cy="25673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799" y="2033141"/>
            <a:ext cx="34680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4D2C8D"/>
                </a:solidFill>
                <a:latin typeface="Segoe" pitchFamily="34" charset="0"/>
              </a:rPr>
              <a:t>CAMERA </a:t>
            </a:r>
          </a:p>
          <a:p>
            <a:r>
              <a:rPr lang="en-US" sz="3200" b="1" dirty="0" smtClean="0">
                <a:solidFill>
                  <a:srgbClr val="4D2C8D"/>
                </a:solidFill>
                <a:latin typeface="Segoe" pitchFamily="34" charset="0"/>
              </a:rPr>
              <a:t>FUNDAMENTALS</a:t>
            </a:r>
            <a:endParaRPr lang="en-US" sz="3200" b="1" dirty="0">
              <a:solidFill>
                <a:srgbClr val="4D2C8D"/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QUICKSTART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and Using the Kinect Sensor</a:t>
            </a:r>
          </a:p>
          <a:p>
            <a:r>
              <a:rPr lang="en-US" dirty="0" smtClean="0"/>
              <a:t>Setting up your Development Environment</a:t>
            </a:r>
          </a:p>
          <a:p>
            <a:r>
              <a:rPr lang="en-US" b="1" dirty="0" smtClean="0"/>
              <a:t>Camera Fundamentals</a:t>
            </a:r>
          </a:p>
          <a:p>
            <a:r>
              <a:rPr lang="en-US" dirty="0" smtClean="0"/>
              <a:t>Working with Depth Data</a:t>
            </a:r>
          </a:p>
          <a:p>
            <a:r>
              <a:rPr lang="en-US" dirty="0" smtClean="0"/>
              <a:t>Skeletal Tracking Fundamentals</a:t>
            </a:r>
          </a:p>
          <a:p>
            <a:r>
              <a:rPr lang="en-US" dirty="0" smtClean="0"/>
              <a:t>Audio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return </a:t>
            </a:r>
            <a:r>
              <a:rPr lang="en-US" dirty="0" err="1" smtClean="0"/>
              <a:t>ImageFrame</a:t>
            </a:r>
            <a:endParaRPr lang="en-US" dirty="0" smtClean="0"/>
          </a:p>
          <a:p>
            <a:pPr lvl="1"/>
            <a:r>
              <a:rPr lang="en-US" dirty="0" err="1" smtClean="0"/>
              <a:t>PixelDataLength</a:t>
            </a:r>
            <a:endParaRPr lang="en-US" dirty="0" smtClean="0"/>
          </a:p>
          <a:p>
            <a:pPr lvl="1"/>
            <a:r>
              <a:rPr lang="en-US" dirty="0" err="1" smtClean="0"/>
              <a:t>FrameNumber</a:t>
            </a:r>
            <a:endParaRPr lang="en-US" dirty="0" smtClean="0"/>
          </a:p>
          <a:p>
            <a:pPr lvl="1"/>
            <a:r>
              <a:rPr lang="en-US" dirty="0" smtClean="0"/>
              <a:t>Timestamp</a:t>
            </a:r>
          </a:p>
          <a:p>
            <a:pPr lvl="1"/>
            <a:r>
              <a:rPr lang="en-US" dirty="0" smtClean="0"/>
              <a:t>Dimensions: Height, Width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AllFramesReady</a:t>
            </a:r>
            <a:r>
              <a:rPr lang="en-US" dirty="0" smtClean="0"/>
              <a:t> event </a:t>
            </a:r>
            <a:r>
              <a:rPr lang="en-US" smtClean="0"/>
              <a:t>to synchronize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61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12 FPS: 1280X960 RGB</a:t>
            </a:r>
          </a:p>
          <a:p>
            <a:pPr lvl="1"/>
            <a:r>
              <a:rPr lang="en-US" dirty="0" smtClean="0"/>
              <a:t>15 FPS: Raw YUV 640x480</a:t>
            </a:r>
          </a:p>
          <a:p>
            <a:pPr lvl="1"/>
            <a:r>
              <a:rPr lang="en-US" dirty="0" smtClean="0"/>
              <a:t>30 FPS: 640x480</a:t>
            </a:r>
          </a:p>
          <a:p>
            <a:r>
              <a:rPr lang="en-US" dirty="0" smtClean="0"/>
              <a:t>Depth </a:t>
            </a:r>
          </a:p>
          <a:p>
            <a:pPr lvl="1"/>
            <a:r>
              <a:rPr lang="en-US" dirty="0" smtClean="0"/>
              <a:t>30 FPS: 80x60, 320x240, 640x480</a:t>
            </a:r>
          </a:p>
        </p:txBody>
      </p:sp>
    </p:spTree>
    <p:extLst>
      <p:ext uri="{BB962C8B-B14F-4D97-AF65-F5344CB8AC3E}">
        <p14:creationId xmlns:p14="http://schemas.microsoft.com/office/powerpoint/2010/main" val="9514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CAMERA FUNDAMENTALS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073"/>
            <a:ext cx="9144000" cy="25673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2217807"/>
            <a:ext cx="1606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4D2C8D"/>
                </a:solidFill>
                <a:latin typeface="Segoe Light" pitchFamily="34" charset="0"/>
              </a:rPr>
              <a:t>DEMO</a:t>
            </a:r>
            <a:endParaRPr lang="en-US" sz="4000" dirty="0">
              <a:solidFill>
                <a:srgbClr val="4D2C8D"/>
              </a:solidFill>
              <a:latin typeface="Segoe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76</Words>
  <Application>Microsoft Office PowerPoint</Application>
  <PresentationFormat>On-screen Show (16:9)</PresentationFormat>
  <Paragraphs>27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QUICKSTART SERIES</vt:lpstr>
      <vt:lpstr>CAMERA DATA</vt:lpstr>
      <vt:lpstr>RESOLUTIONS</vt:lpstr>
      <vt:lpstr>CAMERA FUNDAMENTALS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Demo</dc:creator>
  <cp:lastModifiedBy>Dan Fernandez</cp:lastModifiedBy>
  <cp:revision>24</cp:revision>
  <dcterms:created xsi:type="dcterms:W3CDTF">2012-01-29T23:35:38Z</dcterms:created>
  <dcterms:modified xsi:type="dcterms:W3CDTF">2012-01-31T16:45:29Z</dcterms:modified>
</cp:coreProperties>
</file>