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63" r:id="rId3"/>
    <p:sldId id="258" r:id="rId4"/>
    <p:sldId id="264" r:id="rId5"/>
    <p:sldId id="266" r:id="rId6"/>
    <p:sldId id="267" r:id="rId7"/>
    <p:sldId id="259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2C8D"/>
    <a:srgbClr val="2CACE3"/>
    <a:srgbClr val="808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504" y="-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C5F6A-3E4B-4B24-929F-27D2F24BCB5E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657AE-2A24-445B-8E2F-F8E0B37C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7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DC355-D691-4218-AFA4-185672A2A9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5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5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5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b="0">
                <a:solidFill>
                  <a:srgbClr val="2CACE3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>
                <a:srgbClr val="2CACE3"/>
              </a:buClr>
              <a:buFont typeface="Arial" pitchFamily="34" charset="0"/>
              <a:buChar char="•"/>
              <a:defRPr sz="28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2CACE3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2CACE3"/>
              </a:buClr>
              <a:buFont typeface="Arial" pitchFamily="34" charset="0"/>
              <a:buChar char="•"/>
              <a:defRPr sz="20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2CACE3"/>
              </a:buClr>
              <a:buFont typeface="Arial" pitchFamily="34" charset="0"/>
              <a:buChar char="•"/>
              <a:defRPr sz="18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2CACE3"/>
              </a:buClr>
              <a:buFont typeface="Arial" pitchFamily="34" charset="0"/>
              <a:buChar char="•"/>
              <a:defRPr sz="18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8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8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4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3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8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7F05-A9D9-4BD5-8218-4B51F9BB1F2D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686-DDAE-4D37-BB17-4FA1D983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" pitchFamily="34" charset="0"/>
              </a:defRPr>
            </a:lvl1pPr>
          </a:lstStyle>
          <a:p>
            <a:fld id="{9EB37F05-A9D9-4BD5-8218-4B51F9BB1F2D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" pitchFamily="34" charset="0"/>
              </a:defRPr>
            </a:lvl1pPr>
          </a:lstStyle>
          <a:p>
            <a:fld id="{EC58C686-DDAE-4D37-BB17-4FA1D9834F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9525" y="4638675"/>
            <a:ext cx="9162288" cy="514350"/>
          </a:xfrm>
          <a:prstGeom prst="rect">
            <a:avLst/>
          </a:prstGeom>
          <a:solidFill>
            <a:srgbClr val="2CA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-9525" y="4765675"/>
            <a:ext cx="9153525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KINECT FOR WINDOWS</a:t>
            </a:r>
            <a:endParaRPr lang="en-US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6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073"/>
            <a:ext cx="9144000" cy="2567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1237"/>
            <a:ext cx="1476375" cy="581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38400" y="3921264"/>
            <a:ext cx="45105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2CACE3"/>
                </a:solidFill>
                <a:latin typeface="Segoe Light" pitchFamily="34" charset="0"/>
                <a:ea typeface="+mj-ea"/>
                <a:cs typeface="+mj-cs"/>
              </a:rPr>
              <a:t>QUICKSTART </a:t>
            </a:r>
            <a:r>
              <a:rPr lang="en-US" sz="4000" dirty="0">
                <a:solidFill>
                  <a:srgbClr val="2CACE3"/>
                </a:solidFill>
                <a:latin typeface="Segoe Light" pitchFamily="34" charset="0"/>
                <a:ea typeface="+mj-ea"/>
                <a:cs typeface="+mj-cs"/>
              </a:rPr>
              <a:t>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073"/>
            <a:ext cx="9144000" cy="25673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799" y="2033141"/>
            <a:ext cx="3468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4D2C8D"/>
                </a:solidFill>
                <a:latin typeface="Segoe" pitchFamily="34" charset="0"/>
              </a:rPr>
              <a:t>SKELETAL </a:t>
            </a:r>
          </a:p>
          <a:p>
            <a:r>
              <a:rPr lang="en-US" sz="3200" b="1" dirty="0" smtClean="0">
                <a:solidFill>
                  <a:srgbClr val="4D2C8D"/>
                </a:solidFill>
                <a:latin typeface="Segoe" pitchFamily="34" charset="0"/>
              </a:rPr>
              <a:t>TRACKING</a:t>
            </a:r>
          </a:p>
          <a:p>
            <a:r>
              <a:rPr lang="en-US" sz="3200" b="1" dirty="0" smtClean="0">
                <a:solidFill>
                  <a:srgbClr val="4D2C8D"/>
                </a:solidFill>
                <a:latin typeface="Segoe" pitchFamily="34" charset="0"/>
              </a:rPr>
              <a:t>FUNDAMENTALS</a:t>
            </a:r>
            <a:endParaRPr lang="en-US" sz="3200" b="1" dirty="0" smtClean="0">
              <a:solidFill>
                <a:srgbClr val="4D2C8D"/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QUICKSTART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and Using the Kinect Sensor</a:t>
            </a:r>
          </a:p>
          <a:p>
            <a:r>
              <a:rPr lang="en-US" dirty="0" smtClean="0"/>
              <a:t>Setting up your Development Environment</a:t>
            </a:r>
          </a:p>
          <a:p>
            <a:r>
              <a:rPr lang="en-US" dirty="0" smtClean="0"/>
              <a:t>Camera Fundamentals</a:t>
            </a:r>
          </a:p>
          <a:p>
            <a:r>
              <a:rPr lang="en-US" dirty="0" smtClean="0"/>
              <a:t>Working with Depth Data</a:t>
            </a:r>
          </a:p>
          <a:p>
            <a:r>
              <a:rPr lang="en-US" b="1" dirty="0" smtClean="0"/>
              <a:t>Skeletal Tracking Fundamentals</a:t>
            </a:r>
          </a:p>
          <a:p>
            <a:r>
              <a:rPr lang="en-US" dirty="0" smtClean="0"/>
              <a:t>Audio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 DATA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0" y="971550"/>
            <a:ext cx="3490920" cy="3456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0698"/>
            <a:ext cx="2266950" cy="2517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61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SKELETAL JOINTS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Each </a:t>
            </a:r>
            <a:r>
              <a:rPr lang="en-US" sz="2000" dirty="0"/>
              <a:t>player with set of &lt;x, y, z&gt; joints in meters</a:t>
            </a:r>
          </a:p>
          <a:p>
            <a:r>
              <a:rPr lang="en-US" sz="2000" dirty="0"/>
              <a:t>Each joint has associated state</a:t>
            </a:r>
          </a:p>
          <a:p>
            <a:pPr lvl="1"/>
            <a:r>
              <a:rPr lang="en-US" sz="1800" dirty="0"/>
              <a:t>Tracked, Not tracked, or Inferred</a:t>
            </a:r>
          </a:p>
          <a:p>
            <a:r>
              <a:rPr lang="en-US" sz="2000" dirty="0"/>
              <a:t>Inferred - Occluded, clipped, or low confidence </a:t>
            </a:r>
            <a:r>
              <a:rPr lang="en-US" sz="2000" dirty="0" smtClean="0"/>
              <a:t>joints</a:t>
            </a:r>
          </a:p>
          <a:p>
            <a:r>
              <a:rPr lang="en-US" sz="2000" dirty="0" smtClean="0"/>
              <a:t>Use </a:t>
            </a:r>
            <a:r>
              <a:rPr lang="en-US" sz="2000" dirty="0" err="1" smtClean="0"/>
              <a:t>TransformSmoothParameters</a:t>
            </a:r>
            <a:r>
              <a:rPr lang="en-US" sz="2000" dirty="0" smtClean="0"/>
              <a:t> to smooth joint data to reduce jitter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285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SKELETAL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Maximum two players tracked at </a:t>
            </a:r>
            <a:r>
              <a:rPr lang="en-US" sz="2000" dirty="0" smtClean="0"/>
              <a:t>once</a:t>
            </a:r>
            <a:endParaRPr lang="en-US" sz="2000" dirty="0"/>
          </a:p>
          <a:p>
            <a:pPr lvl="1"/>
            <a:r>
              <a:rPr lang="en-US" sz="1800" dirty="0"/>
              <a:t>Six player </a:t>
            </a:r>
            <a:r>
              <a:rPr lang="en-US" sz="1800" dirty="0" smtClean="0"/>
              <a:t>proposals per Kinect</a:t>
            </a:r>
          </a:p>
          <a:p>
            <a:r>
              <a:rPr lang="en-US" sz="2200" dirty="0" smtClean="0"/>
              <a:t>Each skeleton has a unique identifier - </a:t>
            </a:r>
            <a:r>
              <a:rPr lang="en-US" sz="2200" dirty="0" err="1" smtClean="0"/>
              <a:t>TrackingID</a:t>
            </a:r>
            <a:r>
              <a:rPr lang="en-US" sz="2200" dirty="0" smtClean="0"/>
              <a:t> </a:t>
            </a:r>
          </a:p>
          <a:p>
            <a:r>
              <a:rPr lang="en-US" sz="2200" dirty="0" err="1" smtClean="0"/>
              <a:t>SkeletonStream</a:t>
            </a:r>
            <a:endParaRPr lang="en-US" sz="2200" dirty="0" smtClean="0"/>
          </a:p>
          <a:p>
            <a:pPr lvl="1"/>
            <a:r>
              <a:rPr lang="en-US" sz="1800" dirty="0" smtClean="0"/>
              <a:t>Set </a:t>
            </a:r>
            <a:r>
              <a:rPr lang="en-US" sz="1800" dirty="0" err="1"/>
              <a:t>AppChoosesSkeletons</a:t>
            </a:r>
            <a:r>
              <a:rPr lang="en-US" sz="1800" dirty="0"/>
              <a:t> </a:t>
            </a:r>
            <a:r>
              <a:rPr lang="en-US" sz="1800" dirty="0" smtClean="0"/>
              <a:t>to false</a:t>
            </a:r>
          </a:p>
          <a:p>
            <a:pPr lvl="1"/>
            <a:r>
              <a:rPr lang="en-US" sz="1800" dirty="0" smtClean="0"/>
              <a:t>Use </a:t>
            </a:r>
            <a:r>
              <a:rPr lang="en-US" sz="1800" dirty="0" err="1" smtClean="0"/>
              <a:t>ChooseSkeletons</a:t>
            </a:r>
            <a:r>
              <a:rPr lang="en-US" sz="1800" dirty="0" smtClean="0"/>
              <a:t> method to choose which skeletons to track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7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SKELETAL TRACKING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073"/>
            <a:ext cx="9144000" cy="25673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2217807"/>
            <a:ext cx="1606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4D2C8D"/>
                </a:solidFill>
                <a:latin typeface="Segoe Light" pitchFamily="34" charset="0"/>
              </a:rPr>
              <a:t>DEMO</a:t>
            </a:r>
            <a:endParaRPr lang="en-US" sz="4000" dirty="0">
              <a:solidFill>
                <a:srgbClr val="4D2C8D"/>
              </a:solidFill>
              <a:latin typeface="Segoe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118</Words>
  <Application>Microsoft Office PowerPoint</Application>
  <PresentationFormat>On-screen Show (16:9)</PresentationFormat>
  <Paragraphs>31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QUICKSTART SERIES</vt:lpstr>
      <vt:lpstr>SKELETON DATA</vt:lpstr>
      <vt:lpstr>SKELETAL JOINTS</vt:lpstr>
      <vt:lpstr>SKELETAL TRACKING</vt:lpstr>
      <vt:lpstr>SKELETAL TRACKING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Demo</dc:creator>
  <cp:lastModifiedBy>Dan Fernandez</cp:lastModifiedBy>
  <cp:revision>28</cp:revision>
  <dcterms:created xsi:type="dcterms:W3CDTF">2012-01-29T23:35:38Z</dcterms:created>
  <dcterms:modified xsi:type="dcterms:W3CDTF">2012-01-31T22:40:33Z</dcterms:modified>
</cp:coreProperties>
</file>