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B1BD-9136-49D1-A2B5-B36594434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648" y="1228437"/>
            <a:ext cx="8676222" cy="32004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PROJECT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CRIMINALS RECORD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C7B1E-C1C7-474D-B188-1E59586A8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130" y="4428837"/>
            <a:ext cx="8676222" cy="190500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SALONI JAIN – A-14</a:t>
            </a:r>
          </a:p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VIKAS RARIA – B-27 </a:t>
            </a:r>
          </a:p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SHAKTI – B-29</a:t>
            </a:r>
          </a:p>
          <a:p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F667-8427-45C7-AE3A-A40C93B0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837"/>
            <a:ext cx="9905998" cy="1905000"/>
          </a:xfrm>
        </p:spPr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/AIM OF PROJECT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0B18-64B4-4F0E-B3E7-6EDA09B4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381" y="2523837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all the records of criminals 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displays the records of criminals including their name, age, crime, father’s name, city, mobile number and so on.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made this presentation to introduce our project making techniques and the used syntax.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7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59E4-A6F4-40BE-82DE-FC06AD65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5998" cy="19050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INTERFACE - </a:t>
            </a:r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5A3D-FFF2-4B6C-A20A-8F2D4592F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(Graphical User Interface) is the major source of this project.</a:t>
            </a:r>
          </a:p>
          <a:p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GUI of a jail using </a:t>
            </a:r>
            <a:r>
              <a:rPr lang="en-IN" sz="24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r>
              <a:rPr lang="en-IN" sz="24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easy library of python to make a simple GUI interface.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21A184-8A51-4662-91EE-E61729AA7E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2723" y="2667000"/>
            <a:ext cx="4552579" cy="3124200"/>
          </a:xfrm>
        </p:spPr>
      </p:pic>
    </p:spTree>
    <p:extLst>
      <p:ext uri="{BB962C8B-B14F-4D97-AF65-F5344CB8AC3E}">
        <p14:creationId xmlns:p14="http://schemas.microsoft.com/office/powerpoint/2010/main" val="48894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27B0-5F3E-46F9-A8AF-2C55105B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F11C-22E2-496E-BA9E-0EA59D10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23" y="2401077"/>
            <a:ext cx="9905998" cy="47430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has been an object-oriented language since it existed. Because of this, creating and using classes and objects are downright easy. This chapter helps you become an expert in using Python's object-oriented programming support.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creating classes and objects the project will become easier to understand.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two classes in our project program named as Criminal and Criminal1 which simply add, update, search and delete a record from database Table named as Criminals.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of classes directly access the whole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4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E8B03-9621-4EC4-83D8-BA043F2A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49400"/>
            <a:ext cx="11668125" cy="5610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C09D69-17BD-4DC7-BAF0-02DB8F1AEBE0}"/>
              </a:ext>
            </a:extLst>
          </p:cNvPr>
          <p:cNvSpPr/>
          <p:nvPr/>
        </p:nvSpPr>
        <p:spPr>
          <a:xfrm>
            <a:off x="0" y="6018445"/>
            <a:ext cx="12622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TABLE CRIMINALS IN SQLITE3 BROWSER</a:t>
            </a:r>
          </a:p>
        </p:txBody>
      </p:sp>
    </p:spTree>
    <p:extLst>
      <p:ext uri="{BB962C8B-B14F-4D97-AF65-F5344CB8AC3E}">
        <p14:creationId xmlns:p14="http://schemas.microsoft.com/office/powerpoint/2010/main" val="104138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8464E-5BFC-4651-B7A9-95667FE9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2" y="29742"/>
            <a:ext cx="5387258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C1DEA-6F17-4385-B9EA-094E37C8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67" y="29742"/>
            <a:ext cx="6395384" cy="3343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05DC1-B80D-480A-A99B-FE960870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067" y="3595687"/>
            <a:ext cx="6395384" cy="3176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C14F1-6FBC-4A3E-A701-66D04D34D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9" y="3595686"/>
            <a:ext cx="5253348" cy="31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E53F-C62B-4B60-9199-DD09E2AA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045-443B-4F58-96A4-3A19A32B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3" y="2352674"/>
            <a:ext cx="9905998" cy="312420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this project is using different logic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 record for a new type of project which stores the data of criminal has been created.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code and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discussed in class .</a:t>
            </a:r>
          </a:p>
        </p:txBody>
      </p:sp>
    </p:spTree>
    <p:extLst>
      <p:ext uri="{BB962C8B-B14F-4D97-AF65-F5344CB8AC3E}">
        <p14:creationId xmlns:p14="http://schemas.microsoft.com/office/powerpoint/2010/main" val="65549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AE1E3-2D19-4DEE-9DFB-82E119F15DF5}"/>
              </a:ext>
            </a:extLst>
          </p:cNvPr>
          <p:cNvSpPr/>
          <p:nvPr/>
        </p:nvSpPr>
        <p:spPr>
          <a:xfrm>
            <a:off x="3576223" y="2805795"/>
            <a:ext cx="47596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170016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260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Mesh</vt:lpstr>
      <vt:lpstr>PYTHON PROJECT ON CRIMINALS RECORD</vt:lpstr>
      <vt:lpstr>OBJECTIVE /AIM OF PROJECT:</vt:lpstr>
      <vt:lpstr>GUI INTERFACE - tkinter </vt:lpstr>
      <vt:lpstr>OOP TERMINOLOGY</vt:lpstr>
      <vt:lpstr>PowerPoint Presentation</vt:lpstr>
      <vt:lpstr>PowerPoint Presentation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ON CRIMINALS RECORD</dc:title>
  <dc:creator>mismissing11@gmail.com</dc:creator>
  <cp:lastModifiedBy>mismissing11@gmail.com</cp:lastModifiedBy>
  <cp:revision>5</cp:revision>
  <dcterms:created xsi:type="dcterms:W3CDTF">2018-10-23T16:35:05Z</dcterms:created>
  <dcterms:modified xsi:type="dcterms:W3CDTF">2018-10-24T14:51:07Z</dcterms:modified>
</cp:coreProperties>
</file>