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60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7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3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8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1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5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0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1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2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0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6CC19B-2550-49D0-9C9D-A2C1B0A6A086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C4194A-1665-49FA-A025-4BBABCC14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6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160" y="23361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br>
              <a:rPr lang="en-US" dirty="0"/>
            </a:br>
            <a:r>
              <a:rPr lang="en-US" sz="4900" b="1" dirty="0"/>
              <a:t>HackFest 2021  </a:t>
            </a:r>
            <a:br>
              <a:rPr lang="en-US" dirty="0"/>
            </a:br>
            <a:r>
              <a:rPr lang="en-US" dirty="0"/>
              <a:t>                                              </a:t>
            </a:r>
            <a:r>
              <a:rPr lang="en-US" sz="3200" dirty="0"/>
              <a:t>IIT (ISM) DHANBAD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Team Name – PsuedoECE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   </a:t>
            </a:r>
            <a:br>
              <a:rPr lang="en-US" sz="3200" dirty="0"/>
            </a:br>
            <a:r>
              <a:rPr lang="en-US" sz="3200" dirty="0"/>
              <a:t>                Team Members –  Aryan Garg (ECE)</a:t>
            </a:r>
            <a:br>
              <a:rPr lang="en-US" sz="3200" dirty="0"/>
            </a:br>
            <a:r>
              <a:rPr lang="en-US" sz="3200" dirty="0"/>
              <a:t>                                            Sameer Jain (CSE)</a:t>
            </a:r>
            <a:br>
              <a:rPr lang="en-US" sz="3200" dirty="0"/>
            </a:br>
            <a:r>
              <a:rPr lang="en-US" sz="3200" dirty="0"/>
              <a:t>                                            Harshit Jain (ECE)</a:t>
            </a:r>
            <a:br>
              <a:rPr lang="en-US" sz="3200" dirty="0"/>
            </a:br>
            <a:r>
              <a:rPr lang="en-US" sz="3200" dirty="0"/>
              <a:t>                                            Prince Arya (ECE)</a:t>
            </a:r>
            <a:br>
              <a:rPr lang="en-US" sz="3200" dirty="0"/>
            </a:br>
            <a:r>
              <a:rPr lang="en-US" sz="3200" dirty="0"/>
              <a:t>                                          Avinash K (ECE)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4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6" y="301015"/>
            <a:ext cx="10387013" cy="811945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Screen         Login Screen  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60" y="1362075"/>
            <a:ext cx="3857625" cy="490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2" y="1362075"/>
            <a:ext cx="3857625" cy="50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6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7" y="2194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SignUp Screen                  </a:t>
            </a:r>
            <a:r>
              <a:rPr lang="en-US" sz="3200" dirty="0"/>
              <a:t>Home Screen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34" y="1335166"/>
            <a:ext cx="3857625" cy="4913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08" y="1335167"/>
            <a:ext cx="3857625" cy="49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80" y="17208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Product details screen                         My Cart Screen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7" y="1258649"/>
            <a:ext cx="3857625" cy="4979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47" y="1258649"/>
            <a:ext cx="3857625" cy="49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20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                          HackFest 2021                                                 IIT (ISM) DHANBAD  Team Name – PsuedoECE                          Team Members –  Aryan Garg (ECE)                                             Sameer Jain (CSE)                                             Harshit Jain (ECE)                                             Prince Arya (ECE)                                           Avinash K (ECE)</vt:lpstr>
      <vt:lpstr>Welcome Screen         Login Screen  </vt:lpstr>
      <vt:lpstr>SignUp Screen                  Home Screen</vt:lpstr>
      <vt:lpstr>Product details screen                         My Cart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HackFest 2021                                                 IIT ISM DHANBAD        Team Name -</dc:title>
  <dc:creator>Lenovo</dc:creator>
  <cp:lastModifiedBy>Lenovo</cp:lastModifiedBy>
  <cp:revision>2</cp:revision>
  <dcterms:created xsi:type="dcterms:W3CDTF">2021-05-02T06:01:07Z</dcterms:created>
  <dcterms:modified xsi:type="dcterms:W3CDTF">2021-05-02T06:07:38Z</dcterms:modified>
</cp:coreProperties>
</file>