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9F18-87F1-A86F-FB73-CC2F9FCA5E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65AD1E-73CB-9F50-6A6F-5326DC9A9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93AC18-8C90-81DD-8E30-C8C6A9271095}"/>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C29CF475-45FC-3EE6-82BC-9E7BD25746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EF8338-39EE-D7F2-DF5B-4984145CBF46}"/>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323854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3F66-32A5-126E-3363-0CE5A684FD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BA99DD-BF9D-399A-D962-A5119A7002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9F582-EF7D-5668-A174-14B6AC02249E}"/>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8AC44496-5CF3-B4D8-2200-CAE7AE1D11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E4E41-6A57-C718-C86D-AB309B1FC5FB}"/>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210087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9A37B3-3F74-87F6-D888-03495139E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F9A8BC-F4EB-733D-5BC4-EC6B5DFA2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1AEB59-1B20-38A6-BE0A-CD9B2F587C1D}"/>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7A7E786F-A0BB-C88D-1016-E2FB17744E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4C2B6-7EB1-6091-336A-029388EDCD2F}"/>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420562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1784-4E74-E356-44EA-F51D39C47A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3A29B-03D2-2110-E7EC-040099F7A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8251A-6A08-3B35-D44B-F08F2B860FA8}"/>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DCE18F64-7D2E-49A3-21BB-C3159C79F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4010A-E28D-2C4D-A3A6-7DA8FA03611D}"/>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183230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AD7E-E7E1-F52A-2ABF-FEA8D772B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4FA77F-E719-51BA-0011-834F92E03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15C92C-CFD6-995E-8963-DFA1CC620B6A}"/>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DD214089-1C1D-2100-0CF8-3BD7E7781D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D28FF-7D2E-F0C1-870D-A9CCCE86FC7C}"/>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2271622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7D49-6E81-D689-3AFB-CBEDEE9E16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242F6A-A13C-E82A-1F7C-62B314678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850EE3-3421-D0F7-629A-C7C944894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F86F2B-F0D1-5A05-ABE5-9955742BA232}"/>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6" name="Footer Placeholder 5">
            <a:extLst>
              <a:ext uri="{FF2B5EF4-FFF2-40B4-BE49-F238E27FC236}">
                <a16:creationId xmlns:a16="http://schemas.microsoft.com/office/drawing/2014/main" id="{D17F9593-A161-61EA-1BCD-B1CDD9FC43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CCB58E-D75F-BD59-F642-FB5EA3FAE598}"/>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312835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3A60-5083-D527-7C0F-9DB65433A1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4271AE-338E-B474-7C3A-CDE3F42E5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A67F07-8AE8-36DF-786A-8043D61A69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60E0F-6633-3F1C-7856-5C3A8FDC7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6B986-B658-9EF5-478B-E4EC2B7862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F6EBBD-2BDF-D38B-7E12-0247DBF41CFD}"/>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8" name="Footer Placeholder 7">
            <a:extLst>
              <a:ext uri="{FF2B5EF4-FFF2-40B4-BE49-F238E27FC236}">
                <a16:creationId xmlns:a16="http://schemas.microsoft.com/office/drawing/2014/main" id="{68BD8D08-AC34-CD2F-A757-4117EA74F4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7D967D-8072-182B-CBBB-F2A1BC68F215}"/>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16507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0AC3-D8D5-3AB5-D70B-B5702B1A853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370237-40C1-1C97-CDC1-B6DB4EFF7032}"/>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4" name="Footer Placeholder 3">
            <a:extLst>
              <a:ext uri="{FF2B5EF4-FFF2-40B4-BE49-F238E27FC236}">
                <a16:creationId xmlns:a16="http://schemas.microsoft.com/office/drawing/2014/main" id="{01B4AD3E-DD90-3113-053B-59439B9FE8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683AB3-E916-6253-AAB7-5D449CE253D4}"/>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249543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8BBF9-6B5B-F320-075E-E802DBD42032}"/>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3" name="Footer Placeholder 2">
            <a:extLst>
              <a:ext uri="{FF2B5EF4-FFF2-40B4-BE49-F238E27FC236}">
                <a16:creationId xmlns:a16="http://schemas.microsoft.com/office/drawing/2014/main" id="{E0AB10A3-02BB-6188-5670-5099ED5B95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F10B53-A0A3-704E-B00D-3DDD2A2918A6}"/>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194635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1E0-27BB-8D4E-25F4-8D1F49F35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A72DBE-E718-7C0C-EEFC-E191F2767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23C6DE-54CE-8FD5-627E-A314DD81E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F6887-1928-B38E-DF9D-897483FDAFB4}"/>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6" name="Footer Placeholder 5">
            <a:extLst>
              <a:ext uri="{FF2B5EF4-FFF2-40B4-BE49-F238E27FC236}">
                <a16:creationId xmlns:a16="http://schemas.microsoft.com/office/drawing/2014/main" id="{0473628B-33FB-56A3-50E0-CF45363C5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2107E5-A72E-57CC-313D-3727A70F7B6B}"/>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4106476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91DC-F3AF-839B-6695-738B3D25A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68AC8F-C397-7497-C765-4E7C35260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065E07-AE8C-861A-407B-DCE43D8D8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2A3C9F-1C8C-61B2-B38A-E7280C0399FB}"/>
              </a:ext>
            </a:extLst>
          </p:cNvPr>
          <p:cNvSpPr>
            <a:spLocks noGrp="1"/>
          </p:cNvSpPr>
          <p:nvPr>
            <p:ph type="dt" sz="half" idx="10"/>
          </p:nvPr>
        </p:nvSpPr>
        <p:spPr/>
        <p:txBody>
          <a:bodyPr/>
          <a:lstStyle/>
          <a:p>
            <a:fld id="{D6F17399-106D-4119-AFF9-6665A453ABCB}" type="datetimeFigureOut">
              <a:rPr lang="en-IN" smtClean="0"/>
              <a:t>15-07-2024</a:t>
            </a:fld>
            <a:endParaRPr lang="en-IN"/>
          </a:p>
        </p:txBody>
      </p:sp>
      <p:sp>
        <p:nvSpPr>
          <p:cNvPr id="6" name="Footer Placeholder 5">
            <a:extLst>
              <a:ext uri="{FF2B5EF4-FFF2-40B4-BE49-F238E27FC236}">
                <a16:creationId xmlns:a16="http://schemas.microsoft.com/office/drawing/2014/main" id="{8E664471-3B78-12FF-F656-EFA2D27C10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4D771-5516-BED1-6A2A-F7A6D503B7C0}"/>
              </a:ext>
            </a:extLst>
          </p:cNvPr>
          <p:cNvSpPr>
            <a:spLocks noGrp="1"/>
          </p:cNvSpPr>
          <p:nvPr>
            <p:ph type="sldNum" sz="quarter" idx="12"/>
          </p:nvPr>
        </p:nvSpPr>
        <p:spPr/>
        <p:txBody>
          <a:bodyPr/>
          <a:lstStyle/>
          <a:p>
            <a:fld id="{8A7C2CB0-4635-4A37-B8F3-FC81481F9F9D}" type="slidenum">
              <a:rPr lang="en-IN" smtClean="0"/>
              <a:t>‹#›</a:t>
            </a:fld>
            <a:endParaRPr lang="en-IN"/>
          </a:p>
        </p:txBody>
      </p:sp>
    </p:spTree>
    <p:extLst>
      <p:ext uri="{BB962C8B-B14F-4D97-AF65-F5344CB8AC3E}">
        <p14:creationId xmlns:p14="http://schemas.microsoft.com/office/powerpoint/2010/main" val="219754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B2EE9-1641-7A0B-714D-BFFDE3648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098439-E2AA-8A91-CC84-326FCD05A9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26BA3-9297-98BC-BD6B-2DF4D964C6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17399-106D-4119-AFF9-6665A453ABCB}" type="datetimeFigureOut">
              <a:rPr lang="en-IN" smtClean="0"/>
              <a:t>15-07-2024</a:t>
            </a:fld>
            <a:endParaRPr lang="en-IN"/>
          </a:p>
        </p:txBody>
      </p:sp>
      <p:sp>
        <p:nvSpPr>
          <p:cNvPr id="5" name="Footer Placeholder 4">
            <a:extLst>
              <a:ext uri="{FF2B5EF4-FFF2-40B4-BE49-F238E27FC236}">
                <a16:creationId xmlns:a16="http://schemas.microsoft.com/office/drawing/2014/main" id="{D12FF0C9-3447-CE54-DFA8-B68D2EAC0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4568EE-F3E5-2B41-0519-083A7A485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C2CB0-4635-4A37-B8F3-FC81481F9F9D}" type="slidenum">
              <a:rPr lang="en-IN" smtClean="0"/>
              <a:t>‹#›</a:t>
            </a:fld>
            <a:endParaRPr lang="en-IN"/>
          </a:p>
        </p:txBody>
      </p:sp>
    </p:spTree>
    <p:extLst>
      <p:ext uri="{BB962C8B-B14F-4D97-AF65-F5344CB8AC3E}">
        <p14:creationId xmlns:p14="http://schemas.microsoft.com/office/powerpoint/2010/main" val="423910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5FAC-233F-5691-77B7-79FCCEF79446}"/>
              </a:ext>
            </a:extLst>
          </p:cNvPr>
          <p:cNvSpPr>
            <a:spLocks noGrp="1"/>
          </p:cNvSpPr>
          <p:nvPr>
            <p:ph type="ctrTitle"/>
          </p:nvPr>
        </p:nvSpPr>
        <p:spPr/>
        <p:txBody>
          <a:bodyPr/>
          <a:lstStyle/>
          <a:p>
            <a:r>
              <a:rPr lang="en-IN" b="1" dirty="0">
                <a:latin typeface="+mn-lt"/>
              </a:rPr>
              <a:t>Internship Studio</a:t>
            </a:r>
            <a:br>
              <a:rPr lang="en-IN" b="1" dirty="0">
                <a:latin typeface="+mn-lt"/>
              </a:rPr>
            </a:br>
            <a:r>
              <a:rPr lang="en-IN" b="1" dirty="0">
                <a:latin typeface="+mn-lt"/>
              </a:rPr>
              <a:t>Task: 1</a:t>
            </a:r>
          </a:p>
        </p:txBody>
      </p:sp>
      <p:sp>
        <p:nvSpPr>
          <p:cNvPr id="3" name="Subtitle 2">
            <a:extLst>
              <a:ext uri="{FF2B5EF4-FFF2-40B4-BE49-F238E27FC236}">
                <a16:creationId xmlns:a16="http://schemas.microsoft.com/office/drawing/2014/main" id="{9E1EC005-20EF-1BA3-B354-A532B3CD0C19}"/>
              </a:ext>
            </a:extLst>
          </p:cNvPr>
          <p:cNvSpPr>
            <a:spLocks noGrp="1"/>
          </p:cNvSpPr>
          <p:nvPr>
            <p:ph type="subTitle" idx="1"/>
          </p:nvPr>
        </p:nvSpPr>
        <p:spPr>
          <a:xfrm>
            <a:off x="1524000" y="4752108"/>
            <a:ext cx="9144000" cy="1655762"/>
          </a:xfrm>
        </p:spPr>
        <p:txBody>
          <a:bodyPr/>
          <a:lstStyle/>
          <a:p>
            <a:r>
              <a:rPr lang="en-IN" dirty="0"/>
              <a:t>SUBMITTED BY: SHACHI JAIN</a:t>
            </a:r>
          </a:p>
        </p:txBody>
      </p:sp>
    </p:spTree>
    <p:extLst>
      <p:ext uri="{BB962C8B-B14F-4D97-AF65-F5344CB8AC3E}">
        <p14:creationId xmlns:p14="http://schemas.microsoft.com/office/powerpoint/2010/main" val="400838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93D1F-CE1A-B67D-24FD-A9CCA8B00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217"/>
            <a:ext cx="12192000" cy="6585566"/>
          </a:xfrm>
          <a:prstGeom prst="rect">
            <a:avLst/>
          </a:prstGeom>
        </p:spPr>
      </p:pic>
    </p:spTree>
    <p:extLst>
      <p:ext uri="{BB962C8B-B14F-4D97-AF65-F5344CB8AC3E}">
        <p14:creationId xmlns:p14="http://schemas.microsoft.com/office/powerpoint/2010/main" val="86446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C4856-027E-F1F3-B3BC-E41465AD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940"/>
            <a:ext cx="12192000" cy="6340119"/>
          </a:xfrm>
          <a:prstGeom prst="rect">
            <a:avLst/>
          </a:prstGeom>
        </p:spPr>
      </p:pic>
    </p:spTree>
    <p:extLst>
      <p:ext uri="{BB962C8B-B14F-4D97-AF65-F5344CB8AC3E}">
        <p14:creationId xmlns:p14="http://schemas.microsoft.com/office/powerpoint/2010/main" val="449390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C079C2-AB42-8637-74C3-649E314F9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16" y="0"/>
            <a:ext cx="11407367" cy="6858000"/>
          </a:xfrm>
          <a:prstGeom prst="rect">
            <a:avLst/>
          </a:prstGeom>
        </p:spPr>
      </p:pic>
    </p:spTree>
    <p:extLst>
      <p:ext uri="{BB962C8B-B14F-4D97-AF65-F5344CB8AC3E}">
        <p14:creationId xmlns:p14="http://schemas.microsoft.com/office/powerpoint/2010/main" val="7680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DE50-7DEC-327F-FA5A-D8C1EF1822F1}"/>
              </a:ext>
            </a:extLst>
          </p:cNvPr>
          <p:cNvSpPr>
            <a:spLocks noGrp="1"/>
          </p:cNvSpPr>
          <p:nvPr>
            <p:ph type="title"/>
          </p:nvPr>
        </p:nvSpPr>
        <p:spPr>
          <a:xfrm>
            <a:off x="838200" y="365125"/>
            <a:ext cx="10515600" cy="6224211"/>
          </a:xfrm>
        </p:spPr>
        <p:txBody>
          <a:bodyPr>
            <a:normAutofit/>
          </a:bodyPr>
          <a:lstStyle/>
          <a:p>
            <a:r>
              <a:rPr lang="en-IN" sz="4000" dirty="0">
                <a:latin typeface="+mn-lt"/>
              </a:rPr>
              <a:t>POC: The above are the screenshot of the </a:t>
            </a:r>
            <a:r>
              <a:rPr lang="en-IN" sz="4000" dirty="0" err="1">
                <a:latin typeface="+mn-lt"/>
              </a:rPr>
              <a:t>portswigger</a:t>
            </a:r>
            <a:r>
              <a:rPr lang="en-IN" sz="4000" dirty="0">
                <a:latin typeface="+mn-lt"/>
              </a:rPr>
              <a:t> lab. I solved 5 labs as per the task given. I find some Cross Site Scripting (XSS) vulnerability which are required to be fixed to protect these websites to be hacked. The hacker can steal the user data or company’s confidential information. </a:t>
            </a:r>
            <a:br>
              <a:rPr lang="en-IN" sz="4000" dirty="0">
                <a:latin typeface="+mn-lt"/>
              </a:rPr>
            </a:br>
            <a:br>
              <a:rPr lang="en-IN" sz="4000" dirty="0">
                <a:latin typeface="+mn-lt"/>
              </a:rPr>
            </a:br>
            <a:r>
              <a:rPr lang="en-IN" sz="4000" dirty="0">
                <a:latin typeface="+mn-lt"/>
              </a:rPr>
              <a:t>That’s the answer of the task 1.</a:t>
            </a:r>
          </a:p>
        </p:txBody>
      </p:sp>
    </p:spTree>
    <p:extLst>
      <p:ext uri="{BB962C8B-B14F-4D97-AF65-F5344CB8AC3E}">
        <p14:creationId xmlns:p14="http://schemas.microsoft.com/office/powerpoint/2010/main" val="415828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CBB6-1BB1-FC24-754E-DD8D910AC84B}"/>
              </a:ext>
            </a:extLst>
          </p:cNvPr>
          <p:cNvSpPr>
            <a:spLocks noGrp="1"/>
          </p:cNvSpPr>
          <p:nvPr>
            <p:ph type="title"/>
          </p:nvPr>
        </p:nvSpPr>
        <p:spPr>
          <a:xfrm>
            <a:off x="838200" y="2570998"/>
            <a:ext cx="10515600" cy="1325563"/>
          </a:xfrm>
        </p:spPr>
        <p:txBody>
          <a:bodyPr>
            <a:normAutofit/>
          </a:bodyPr>
          <a:lstStyle/>
          <a:p>
            <a:pPr algn="ctr"/>
            <a:r>
              <a:rPr lang="en-IN" sz="6000" b="1" dirty="0">
                <a:latin typeface="+mn-lt"/>
              </a:rPr>
              <a:t>THANKYOU…</a:t>
            </a:r>
          </a:p>
        </p:txBody>
      </p:sp>
    </p:spTree>
    <p:extLst>
      <p:ext uri="{BB962C8B-B14F-4D97-AF65-F5344CB8AC3E}">
        <p14:creationId xmlns:p14="http://schemas.microsoft.com/office/powerpoint/2010/main" val="362044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F14FB-5C82-8E2F-FE8B-7CFF3B764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77282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2E7CEC-E02F-055D-1569-063D22137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99"/>
            <a:ext cx="12192000" cy="6532201"/>
          </a:xfrm>
          <a:prstGeom prst="rect">
            <a:avLst/>
          </a:prstGeom>
        </p:spPr>
      </p:pic>
    </p:spTree>
    <p:extLst>
      <p:ext uri="{BB962C8B-B14F-4D97-AF65-F5344CB8AC3E}">
        <p14:creationId xmlns:p14="http://schemas.microsoft.com/office/powerpoint/2010/main" val="42072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D5040C-AC6A-2C03-668A-50E40E7E9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66" y="0"/>
            <a:ext cx="10713268" cy="6858000"/>
          </a:xfrm>
          <a:prstGeom prst="rect">
            <a:avLst/>
          </a:prstGeom>
        </p:spPr>
      </p:pic>
    </p:spTree>
    <p:extLst>
      <p:ext uri="{BB962C8B-B14F-4D97-AF65-F5344CB8AC3E}">
        <p14:creationId xmlns:p14="http://schemas.microsoft.com/office/powerpoint/2010/main" val="93036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DA6CFF-0306-01BE-550F-693C796EA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1" y="0"/>
            <a:ext cx="12139797" cy="6858000"/>
          </a:xfrm>
          <a:prstGeom prst="rect">
            <a:avLst/>
          </a:prstGeom>
        </p:spPr>
      </p:pic>
    </p:spTree>
    <p:extLst>
      <p:ext uri="{BB962C8B-B14F-4D97-AF65-F5344CB8AC3E}">
        <p14:creationId xmlns:p14="http://schemas.microsoft.com/office/powerpoint/2010/main" val="112086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87458-C555-5E78-9E01-9A9C4AA20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90" y="0"/>
            <a:ext cx="11313419" cy="6858000"/>
          </a:xfrm>
          <a:prstGeom prst="rect">
            <a:avLst/>
          </a:prstGeom>
        </p:spPr>
      </p:pic>
    </p:spTree>
    <p:extLst>
      <p:ext uri="{BB962C8B-B14F-4D97-AF65-F5344CB8AC3E}">
        <p14:creationId xmlns:p14="http://schemas.microsoft.com/office/powerpoint/2010/main" val="87366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D7EE9B-7792-7EE4-328E-CCC144C0A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0843"/>
            <a:ext cx="12192000" cy="6276314"/>
          </a:xfrm>
          <a:prstGeom prst="rect">
            <a:avLst/>
          </a:prstGeom>
        </p:spPr>
      </p:pic>
    </p:spTree>
    <p:extLst>
      <p:ext uri="{BB962C8B-B14F-4D97-AF65-F5344CB8AC3E}">
        <p14:creationId xmlns:p14="http://schemas.microsoft.com/office/powerpoint/2010/main" val="212293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26983-5504-7E5C-BC85-35DF5E283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03" y="0"/>
            <a:ext cx="11022594" cy="6858000"/>
          </a:xfrm>
          <a:prstGeom prst="rect">
            <a:avLst/>
          </a:prstGeom>
        </p:spPr>
      </p:pic>
    </p:spTree>
    <p:extLst>
      <p:ext uri="{BB962C8B-B14F-4D97-AF65-F5344CB8AC3E}">
        <p14:creationId xmlns:p14="http://schemas.microsoft.com/office/powerpoint/2010/main" val="118346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0F87D4-716E-912A-F636-3967F500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9687"/>
            <a:ext cx="12192000" cy="6198626"/>
          </a:xfrm>
          <a:prstGeom prst="rect">
            <a:avLst/>
          </a:prstGeom>
        </p:spPr>
      </p:pic>
    </p:spTree>
    <p:extLst>
      <p:ext uri="{BB962C8B-B14F-4D97-AF65-F5344CB8AC3E}">
        <p14:creationId xmlns:p14="http://schemas.microsoft.com/office/powerpoint/2010/main" val="208540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81</Words>
  <Application>Microsoft Office PowerPoint</Application>
  <PresentationFormat>Widescreen</PresentationFormat>
  <Paragraphs>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Internship Studio Task: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POC: The above are the screenshot of the portswigger lab. I solved 5 labs as per the task given. I find some Cross Site Scripting (XSS) vulnerability which are required to be fixed to protect these websites to be hacked. The hacker can steal the user data or company’s confidential information.   That’s the answer of the task 1.</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SHACHI JAIN</dc:creator>
  <cp:lastModifiedBy>SHACHI JAIN</cp:lastModifiedBy>
  <cp:revision>2</cp:revision>
  <dcterms:created xsi:type="dcterms:W3CDTF">2024-07-14T20:29:31Z</dcterms:created>
  <dcterms:modified xsi:type="dcterms:W3CDTF">2024-07-14T21:34:38Z</dcterms:modified>
</cp:coreProperties>
</file>