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8A4A-1800-2A4C-D05D-99DF38BA9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1D7A-06C0-0BA8-9B1C-32F56D7B8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4878-6AE5-613C-9EB4-EBCDA4D6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B351-CF05-6AA1-FBC7-83AD35F7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938A-CD42-2D50-DCC0-12A889A0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7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23F5-6502-C013-7770-35DC4A9B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01A5E-20D2-3B80-07DF-788622621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FEFA-5827-519B-FDE5-3E2EEA89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F94E-EF65-8164-5621-6261AF31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7B0E-A363-4739-7A1A-8C06D5F0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6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08F7D-C754-E584-28C1-96872E085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2A813-A370-9F3E-3959-63DC36B7E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9B3A-A13D-51D4-E340-DCE01685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7EA0-C159-B31C-645E-4F75056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396D-3D9D-6A57-2835-333C77CB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6330-BFFE-D12A-644A-7366647E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25AF-908E-2791-A492-3C6942B1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7DA2-F599-E38E-7989-E7DAE63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A422-3B64-A2EF-A9BA-840EF334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5C2F-BFB9-4F70-58BB-4DF77B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4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512C-2FC7-58BB-45B9-E1269501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D04B-FE65-FAA1-CA95-797056BD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8D5C-75D7-8B74-7A16-DF3E75F0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CA69-91CA-1AA4-5BF6-AE11C4B3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5838-0CA5-42F1-85DD-B5D10C76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A284-E7B7-AC3E-67D0-77C14857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8FDA-3AF2-E82D-D2FF-F0AFE7D0B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7AEF6-BCCD-3ABF-E850-400D1613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1E4A-06F8-8B89-CEDF-10216343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0A03D-8F06-8722-87F5-8536D223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24768-B970-5C04-4F26-85AA1969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5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779-8670-98F0-9099-5FB888BD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721B4-6904-C563-6605-07E024AD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6FCF7-F65C-7397-3091-698284F8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FC078-FA28-080A-6473-93B08AC09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7A9EA-2451-6505-1B2A-4FB413521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AA0AE-0727-4281-B756-B2E74DFB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3A337-83F7-7952-7006-34065654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B92ED-83D3-96F0-8A98-B7543AB9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0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6DAB-1C2C-D881-44B1-8EF8A008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9EBE7-4B72-21CE-35E5-32F664AF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F1764-1CD4-B85E-5063-C8C13B9B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88D0C-E8AD-1A40-567F-9F2B342F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0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D596C-FD95-11E4-5CAF-DBBF5681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C904C-2B27-5ECB-F660-FC14C8AB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5F87F-7084-C8ED-73C3-8259743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4A8F-38BF-15A4-1793-B3F7B84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56A7-84E7-F6B8-DD56-B4F368C9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D5E67-6E9F-BE96-CFE9-A3CBC809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831A5-442D-22C1-4E0E-99C7D57A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DFC5F-FC18-FABB-6B9E-EF1211A0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A2B4-105C-EA85-3BBE-D8978F5D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8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36E3-F6BA-CA53-228F-234E8276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D5555-7337-24D7-48C3-773E49CC4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FE5E6-C781-F722-6948-2C91ECF71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D712-7C68-BC33-6653-99ACF86F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74D97-9F7A-9BED-8CED-4B7A293D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F479-F38E-9079-0B8E-C5D744B0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90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BB74A-125D-8789-920C-FCCEA153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9418-559B-6FFA-44C2-81310340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AE09-8A2B-1AD3-CD3F-FBB290628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6603-FD6F-408A-A27E-D7049632689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3CE8-E092-76CC-BBD6-D23F534BF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6362-4542-6173-CF1C-0E0859199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95ED-2108-4C43-B9D0-ABD6A07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94D6-562D-6386-5A2E-BB96FB640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IN" b="1" dirty="0">
                <a:latin typeface="+mn-lt"/>
              </a:rPr>
              <a:t>Internship Studio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Task: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3E338-8F8E-FF7E-5F84-DE7E7D9D2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6120"/>
            <a:ext cx="9144000" cy="1655762"/>
          </a:xfrm>
        </p:spPr>
        <p:txBody>
          <a:bodyPr/>
          <a:lstStyle/>
          <a:p>
            <a:r>
              <a:rPr lang="en-IN" dirty="0"/>
              <a:t>SUBMITTED BY: SHACHI JAIN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26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00F5-1F6B-9EEB-3472-4CADB6E5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9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+mn-lt"/>
              </a:rPr>
              <a:t>THANKYOU…</a:t>
            </a:r>
          </a:p>
        </p:txBody>
      </p:sp>
    </p:spTree>
    <p:extLst>
      <p:ext uri="{BB962C8B-B14F-4D97-AF65-F5344CB8AC3E}">
        <p14:creationId xmlns:p14="http://schemas.microsoft.com/office/powerpoint/2010/main" val="5330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691D-9266-5497-47E6-9196F408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39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+mn-lt"/>
              </a:rPr>
              <a:t>REPORT of the Vulnerability:-</a:t>
            </a:r>
          </a:p>
        </p:txBody>
      </p:sp>
    </p:spTree>
    <p:extLst>
      <p:ext uri="{BB962C8B-B14F-4D97-AF65-F5344CB8AC3E}">
        <p14:creationId xmlns:p14="http://schemas.microsoft.com/office/powerpoint/2010/main" val="41032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DDF92-AA78-B41C-15AA-401205D6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1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6CE0-95E0-E94A-CE76-DAB66E0D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+mn-lt"/>
              </a:rPr>
              <a:t>Proof of Concept(POC):-</a:t>
            </a:r>
          </a:p>
        </p:txBody>
      </p:sp>
    </p:spTree>
    <p:extLst>
      <p:ext uri="{BB962C8B-B14F-4D97-AF65-F5344CB8AC3E}">
        <p14:creationId xmlns:p14="http://schemas.microsoft.com/office/powerpoint/2010/main" val="364417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5BF0C-495D-21A6-5CAB-143ADF38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99537-CF12-BF65-2B42-3379D48F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4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66BDC-9B8B-CF1D-C634-239B25F6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1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59245-2F50-369E-8149-39AB440E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5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E506-F9D9-ABE1-C072-2329E139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1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The above are the screenshots of the </a:t>
            </a:r>
            <a:r>
              <a:rPr lang="en-IN" sz="4000" u="sng" dirty="0">
                <a:latin typeface="+mn-lt"/>
              </a:rPr>
              <a:t>testasp.vulnweb.com </a:t>
            </a:r>
            <a:r>
              <a:rPr lang="en-IN" sz="4000" dirty="0">
                <a:latin typeface="+mn-lt"/>
              </a:rPr>
              <a:t>website which is the subdomain of the </a:t>
            </a:r>
            <a:r>
              <a:rPr lang="en-IN" sz="4000" u="sng" dirty="0">
                <a:latin typeface="+mn-lt"/>
              </a:rPr>
              <a:t>vulnweb.com </a:t>
            </a:r>
            <a:r>
              <a:rPr lang="en-IN" sz="4000" dirty="0">
                <a:latin typeface="+mn-lt"/>
              </a:rPr>
              <a:t>. I find some Cross Site Scripting (XSS) vulnerability which leads to stealing the user information or the confidential  data of the company/organization. To protect your website you can use the methods mentioned into the report above. </a:t>
            </a:r>
            <a:br>
              <a:rPr lang="en-IN" sz="4000" dirty="0">
                <a:latin typeface="+mn-lt"/>
              </a:rPr>
            </a:br>
            <a:br>
              <a:rPr lang="en-IN" sz="4000" dirty="0">
                <a:latin typeface="+mn-lt"/>
              </a:rPr>
            </a:br>
            <a:r>
              <a:rPr lang="en-IN" sz="4000" dirty="0">
                <a:latin typeface="+mn-lt"/>
              </a:rPr>
              <a:t>That’s the answer of the task 2.</a:t>
            </a:r>
          </a:p>
        </p:txBody>
      </p:sp>
    </p:spTree>
    <p:extLst>
      <p:ext uri="{BB962C8B-B14F-4D97-AF65-F5344CB8AC3E}">
        <p14:creationId xmlns:p14="http://schemas.microsoft.com/office/powerpoint/2010/main" val="197609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Internship Studio Task: 2</vt:lpstr>
      <vt:lpstr>REPORT of the Vulnerability:-</vt:lpstr>
      <vt:lpstr>PowerPoint Presentation</vt:lpstr>
      <vt:lpstr>Proof of Concept(POC):-</vt:lpstr>
      <vt:lpstr>PowerPoint Presentation</vt:lpstr>
      <vt:lpstr>PowerPoint Presentation</vt:lpstr>
      <vt:lpstr>PowerPoint Presentation</vt:lpstr>
      <vt:lpstr>PowerPoint Presentation</vt:lpstr>
      <vt:lpstr>The above are the screenshots of the testasp.vulnweb.com website which is the subdomain of the vulnweb.com . I find some Cross Site Scripting (XSS) vulnerability which leads to stealing the user information or the confidential  data of the company/organization. To protect your website you can use the methods mentioned into the report above.   That’s the answer of the task 2.</vt:lpstr>
      <vt:lpstr>THANKYOU…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SHACHI JAIN</dc:creator>
  <cp:lastModifiedBy>SHACHI JAIN</cp:lastModifiedBy>
  <cp:revision>1</cp:revision>
  <dcterms:created xsi:type="dcterms:W3CDTF">2024-07-14T21:08:56Z</dcterms:created>
  <dcterms:modified xsi:type="dcterms:W3CDTF">2024-07-14T21:35:54Z</dcterms:modified>
</cp:coreProperties>
</file>