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6" r:id="rId11"/>
    <p:sldId id="269" r:id="rId12"/>
    <p:sldId id="26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81F2B7-304F-4781-B679-15CE3AB6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074"/>
            <a:ext cx="12192000" cy="6881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35AA9-82EC-42F7-B870-2133F546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80" y="292963"/>
            <a:ext cx="9112481" cy="5201186"/>
          </a:xfrm>
        </p:spPr>
        <p:txBody>
          <a:bodyPr/>
          <a:lstStyle/>
          <a:p>
            <a:r>
              <a:rPr lang="en-US" sz="9600" dirty="0">
                <a:solidFill>
                  <a:schemeClr val="bg1"/>
                </a:solidFill>
              </a:rPr>
              <a:t>Mental 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Health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Care 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1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A2D8-F1B3-463A-BDC6-821DD09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User’s Benefits</a:t>
            </a:r>
            <a:endParaRPr lang="en-IN"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808A-23EE-437A-8762-54B5C91C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Free access to all users.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Remove negative thoughts, emotions, stress and anxiety.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User friendly.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90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E08D-6BF6-433E-ACA6-2B847E93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Similar Apps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9170-D6D7-449A-B356-EEDD2733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83916" cy="438225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 Therapy apps such as </a:t>
            </a:r>
            <a:r>
              <a:rPr lang="en-US" sz="4800" dirty="0" err="1">
                <a:solidFill>
                  <a:srgbClr val="7030A0"/>
                </a:solidFill>
              </a:rPr>
              <a:t>Sanvello</a:t>
            </a:r>
            <a:r>
              <a:rPr lang="en-US" sz="4800" dirty="0">
                <a:solidFill>
                  <a:srgbClr val="7030A0"/>
                </a:solidFill>
              </a:rPr>
              <a:t>, </a:t>
            </a:r>
            <a:r>
              <a:rPr lang="en-US" sz="4800" dirty="0" err="1">
                <a:solidFill>
                  <a:srgbClr val="7030A0"/>
                </a:solidFill>
              </a:rPr>
              <a:t>Youper</a:t>
            </a:r>
            <a:r>
              <a:rPr lang="en-US" sz="4800" dirty="0">
                <a:solidFill>
                  <a:srgbClr val="7030A0"/>
                </a:solidFill>
              </a:rPr>
              <a:t>, Headspace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dirty="0" err="1">
                <a:solidFill>
                  <a:schemeClr val="tx1"/>
                </a:solidFill>
              </a:rPr>
              <a:t>etc</a:t>
            </a:r>
            <a:r>
              <a:rPr lang="en-US" sz="4800" dirty="0">
                <a:solidFill>
                  <a:schemeClr val="tx1"/>
                </a:solidFill>
              </a:rPr>
              <a:t> have offered quick conversation, personalized meditations, mood tracking and health monitoring .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0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CCA5F-1B3F-42B7-A8F8-1B382FD73A64}"/>
              </a:ext>
            </a:extLst>
          </p:cNvPr>
          <p:cNvSpPr txBox="1"/>
          <p:nvPr/>
        </p:nvSpPr>
        <p:spPr>
          <a:xfrm>
            <a:off x="759417" y="325464"/>
            <a:ext cx="869454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Us 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C0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Doctor’s consult in low price.</a:t>
            </a:r>
            <a:br>
              <a:rPr lang="en-US" sz="4000" dirty="0"/>
            </a:b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One touch ambulance call and tracking facility will also be provided.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Credit points.( for monthly subscription of paid videos )</a:t>
            </a:r>
            <a:endParaRPr lang="en-US" sz="4000" dirty="0"/>
          </a:p>
          <a:p>
            <a:endParaRPr lang="en-US" sz="4000" dirty="0">
              <a:solidFill>
                <a:srgbClr val="C00000"/>
              </a:solidFill>
            </a:endParaRPr>
          </a:p>
          <a:p>
            <a:pPr marL="742950" indent="-742950"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059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70A3-151F-4D57-85A1-9F52C293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14" y="24539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Promotion</a:t>
            </a:r>
            <a:endParaRPr lang="en-IN"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D033-CAD7-419B-A7F5-6BECEAFA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 Promotion in schools, coaching institutes, colleges.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 Promotion through YouTube advertisement.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 Promotion via social media.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7B10-7260-4D0D-AF4C-C03C3192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</a:rPr>
              <a:t>Thank You</a:t>
            </a:r>
            <a:endParaRPr lang="en-IN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4089-1CA8-4E4E-AA03-E0C00979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96" y="201478"/>
            <a:ext cx="9080803" cy="633023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statement </a:t>
            </a:r>
            <a:b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In the present era, people have started building negative thoughts and emotions and developing stress, anxiety, and depression.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99A5-FE3C-4ED4-A299-078D368D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35" y="69742"/>
            <a:ext cx="7766936" cy="10054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Solution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8A52-9625-4DF1-BD4D-AE7A6AE1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946" y="1454867"/>
            <a:ext cx="9298983" cy="5403133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Website containing chatbot.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Also contains paid videos.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Chatbot is trained using Machine Learning.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algn="l"/>
            <a:r>
              <a:rPr lang="en-IN" sz="4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0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E76E-2A85-4964-927E-35FA805F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Chatbot ?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8535-5C22-4867-99A2-424C26D1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8786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A Chatbot is a type of bot that conducts a conversation via auditory or textual methods.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224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283F-7152-4EAE-86BF-1AD00BD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OR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8DCF-63A2-4BE8-81D8-F3A6975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A Chatbot is an artificial intelligence program that simulates interactive  human conversations by using key pre-calculated user phrases.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 It is also known as artificial conversational entity [ACE].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3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138CB-D40F-407B-AD39-FC7659481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3" t="14843" r="21061" b="5364"/>
          <a:stretch/>
        </p:blipFill>
        <p:spPr>
          <a:xfrm>
            <a:off x="1340527" y="381739"/>
            <a:ext cx="7954393" cy="60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E5752-B1F6-4E7A-89FE-7ABCDFD3F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2" t="17477" r="28350" b="8198"/>
          <a:stretch/>
        </p:blipFill>
        <p:spPr>
          <a:xfrm>
            <a:off x="455720" y="0"/>
            <a:ext cx="8226640" cy="6868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7C6AB-EDE7-4587-94EB-448F0CDD552E}"/>
              </a:ext>
            </a:extLst>
          </p:cNvPr>
          <p:cNvSpPr txBox="1"/>
          <p:nvPr/>
        </p:nvSpPr>
        <p:spPr>
          <a:xfrm>
            <a:off x="6258757" y="221940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Decision Tree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5768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1F30B-5F0D-466C-9A32-FA92BE791063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BBF1A-3AF0-4A5C-8E5D-C415DC4D0143}"/>
              </a:ext>
            </a:extLst>
          </p:cNvPr>
          <p:cNvSpPr txBox="1"/>
          <p:nvPr/>
        </p:nvSpPr>
        <p:spPr>
          <a:xfrm>
            <a:off x="1003177" y="727969"/>
            <a:ext cx="739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Sources of Earning  $$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47067-2EFA-407A-BC9E-2A287D05A8F0}"/>
              </a:ext>
            </a:extLst>
          </p:cNvPr>
          <p:cNvSpPr txBox="1"/>
          <p:nvPr/>
        </p:nvSpPr>
        <p:spPr>
          <a:xfrm>
            <a:off x="932155" y="2456795"/>
            <a:ext cx="105644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 Bucks for special advice from top rated paid videos.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If traffic increased on website, then Google AdSense earning will also start.</a:t>
            </a:r>
          </a:p>
          <a:p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1837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0E10-95AE-4EA6-A89E-ED0E39B3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249" y="320012"/>
            <a:ext cx="7032500" cy="2764152"/>
          </a:xfrm>
        </p:spPr>
        <p:txBody>
          <a:bodyPr/>
          <a:lstStyle/>
          <a:p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EC8F8B-823E-4A2F-9B4E-8E65DECE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44" y="796189"/>
            <a:ext cx="9519977" cy="613155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Developer’s Benefits</a:t>
            </a:r>
          </a:p>
          <a:p>
            <a:pPr algn="l"/>
            <a:endParaRPr lang="en-US" sz="4000" dirty="0">
              <a:solidFill>
                <a:srgbClr val="C0000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No partnership, hence maximum benefit.</a:t>
            </a:r>
          </a:p>
          <a:p>
            <a:pPr marL="742950" indent="-742950" algn="l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Access to add special features in webpage.</a:t>
            </a:r>
          </a:p>
          <a:p>
            <a:pPr marL="742950" indent="-742950" algn="l">
              <a:buAutoNum type="arabicPeriod"/>
            </a:pPr>
            <a:endParaRPr lang="en-US" sz="3600" dirty="0">
              <a:solidFill>
                <a:srgbClr val="C00000"/>
              </a:solidFill>
            </a:endParaRPr>
          </a:p>
          <a:p>
            <a:pPr marL="742950" indent="-742950" algn="l">
              <a:buAutoNum type="arabicPeriod"/>
            </a:pP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98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210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Mental  Health Care </vt:lpstr>
      <vt:lpstr>Problem statement   In the present era, people have started building negative thoughts and emotions and developing stress, anxiety, and depression.  </vt:lpstr>
      <vt:lpstr>Solution</vt:lpstr>
      <vt:lpstr>What is Chatbot ?</vt:lpstr>
      <vt:lpstr>OR</vt:lpstr>
      <vt:lpstr>PowerPoint Presentation</vt:lpstr>
      <vt:lpstr>PowerPoint Presentation</vt:lpstr>
      <vt:lpstr>PowerPoint Presentation</vt:lpstr>
      <vt:lpstr>  </vt:lpstr>
      <vt:lpstr>User’s Benefits</vt:lpstr>
      <vt:lpstr>Similar Apps</vt:lpstr>
      <vt:lpstr>PowerPoint Presentation</vt:lpstr>
      <vt:lpstr>Promotion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Care</dc:title>
  <dc:creator>ANISHKA RATNAWAT</dc:creator>
  <cp:lastModifiedBy>ANISHKA RATNAWAT</cp:lastModifiedBy>
  <cp:revision>37</cp:revision>
  <dcterms:created xsi:type="dcterms:W3CDTF">2019-08-10T10:51:16Z</dcterms:created>
  <dcterms:modified xsi:type="dcterms:W3CDTF">2019-08-11T05:18:19Z</dcterms:modified>
</cp:coreProperties>
</file>