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file:///C:\Users\JAINTH\AppData\Local\Temp\wps\INetCache\e01572a8c7000e2ca5aca21b11bfc7b6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8565" y="1422400"/>
            <a:ext cx="4279265" cy="22358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xt Box 4"/>
          <p:cNvSpPr txBox="1"/>
          <p:nvPr/>
        </p:nvSpPr>
        <p:spPr>
          <a:xfrm>
            <a:off x="1912620" y="393700"/>
            <a:ext cx="8662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 b="1">
                <a:latin typeface="Times New Roman" panose="02020603050405020304" charset="0"/>
                <a:cs typeface="Times New Roman" panose="02020603050405020304" charset="0"/>
              </a:rPr>
              <a:t>DIGITAL FOOTBALL SCORER</a:t>
            </a:r>
            <a:endParaRPr lang="en-IN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12620" y="1023620"/>
            <a:ext cx="8211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TRL 3 :- APPLIED RESEARCH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REQUIREMENT OF THE PRODUCT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The data of the matches played in the local matches are noted in a notebook and the database are not stored in a proper manner . In some cases there is no management of data . 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The local team host or the management have to spend a lot of money for the advertisement and other expenses ,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       by spending the money also sometimes does not works . 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The player does not have a plateform to get motivated . Some time the mistakes and the demerits which the player performed will be forgot by the player 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Except the players and the team management , others does not know what is happening in the ongoing match .The stats of the match will be known by a third person when he comes to the venue where the match is played 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ABOUT THE PRODUCT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1800"/>
              <a:t>We have  special access in our application</a:t>
            </a:r>
            <a:endParaRPr lang="en-IN" altLang="en-US" sz="1575"/>
          </a:p>
          <a:p>
            <a:pPr lvl="1"/>
            <a:r>
              <a:rPr lang="en-IN" altLang="en-US" sz="1575"/>
              <a:t>Management Access</a:t>
            </a:r>
            <a:endParaRPr lang="en-IN" altLang="en-US" sz="1575"/>
          </a:p>
          <a:p>
            <a:pPr lvl="0"/>
            <a:r>
              <a:rPr lang="en-IN" altLang="en-US" sz="1800"/>
              <a:t>Management Access we will have the page to give the input for the on-going match and a page to update the upcoming matches .</a:t>
            </a:r>
            <a:endParaRPr lang="en-IN" altLang="en-US" sz="1800"/>
          </a:p>
          <a:p>
            <a:pPr lvl="0"/>
            <a:r>
              <a:rPr lang="en-IN" altLang="en-US" sz="1800"/>
              <a:t>In the input we will have no of goals , no of fouls , corners , throws , penalty kicks , the  perfromed the all these things .</a:t>
            </a:r>
            <a:endParaRPr lang="en-IN" altLang="en-US" sz="1800"/>
          </a:p>
          <a:p>
            <a:pPr lvl="0"/>
            <a:r>
              <a:rPr lang="en-IN" altLang="en-US" sz="1800"/>
              <a:t>Player access we will have the option to view the stats of the previous matches .</a:t>
            </a:r>
            <a:endParaRPr lang="en-IN" altLang="en-US" sz="1800"/>
          </a:p>
          <a:p>
            <a:pPr lvl="0"/>
            <a:r>
              <a:rPr lang="en-IN" altLang="en-US" sz="1800"/>
              <a:t>There is a open source where everyone can view the stats of the on-going match .</a:t>
            </a:r>
            <a:endParaRPr lang="en-I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DESIGN 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sz="1800"/>
              <a:t>Management host will give the the input of the stats  .</a:t>
            </a:r>
            <a:endParaRPr lang="en-IN" altLang="en-US" sz="1800"/>
          </a:p>
          <a:p>
            <a:r>
              <a:rPr lang="en-IN" altLang="en-US" sz="1800"/>
              <a:t>Player data-base can be viewed by anyone &amp; anywhere .</a:t>
            </a:r>
            <a:endParaRPr lang="en-IN" altLang="en-US" sz="1800"/>
          </a:p>
        </p:txBody>
      </p:sp>
      <p:pic>
        <p:nvPicPr>
          <p:cNvPr id="4" name="Content Placeholder 3" descr="2021-10-28"/>
          <p:cNvPicPr>
            <a:picLocks noChangeAspect="1"/>
          </p:cNvPicPr>
          <p:nvPr>
            <p:ph sz="half" idx="2"/>
          </p:nvPr>
        </p:nvPicPr>
        <p:blipFill>
          <a:blip r:embed="rId1"/>
          <a:srcRect t="16437" r="19422" b="36600"/>
          <a:stretch>
            <a:fillRect/>
          </a:stretch>
        </p:blipFill>
        <p:spPr>
          <a:xfrm>
            <a:off x="1426210" y="3072130"/>
            <a:ext cx="4338955" cy="272351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IDEA TO PROTOTYPE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7955"/>
            <a:ext cx="5384800" cy="4558665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Intially we start with a idea to bring up a solution for 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management - To reduce the cost of advertisement and pass the info of upcoming matches to every players .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Local football players - To digitalize the stats of previously matches .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Third-party - To view the scores from anywhere and anytime .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Then we have decided to bring up a proof of concept of show how the data has been taken as input and stored in the database and retrived for the database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Input ( From the team management )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Database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Output ( To the Players and third party )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At the stage of prototype we would have completed our application with all the features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Login and Sign-up 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Main page ( to choose the category of the user )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Management access  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Live match updates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Completely user friendly interface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Upcoming match updates 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charset="0"/>
              <a:buChar char="ü"/>
            </a:pP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9710" y="701040"/>
            <a:ext cx="5384800" cy="250380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2325" y="2030730"/>
            <a:ext cx="96945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8800">
                <a:latin typeface="Times New Roman" panose="02020603050405020304" charset="0"/>
                <a:cs typeface="Times New Roman" panose="02020603050405020304" charset="0"/>
              </a:rPr>
              <a:t>THANK YOU </a:t>
            </a:r>
            <a:endParaRPr lang="en-IN" altLang="en-US" sz="8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2199</Words>
  <Application>WPS Presentation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Wingdings</vt:lpstr>
      <vt:lpstr>1_Art_mountaineering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JAINTH</cp:lastModifiedBy>
  <cp:revision>1</cp:revision>
  <dcterms:created xsi:type="dcterms:W3CDTF">2021-10-28T05:19:30Z</dcterms:created>
  <dcterms:modified xsi:type="dcterms:W3CDTF">2021-10-28T05:19:30Z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2C472626AF794D1EB3A7A18B5D2CBD76</vt:lpwstr>
  </property>
  <property fmtid="{D5CDD505-2E9C-101B-9397-08002B2CF9AE}" pid="3" name="KSOProductBuildVer">
    <vt:lpwstr>1033-11.2.0.10323</vt:lpwstr>
  </property>
</Properties>
</file>