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NTH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2270760" y="1490345"/>
            <a:ext cx="2219960" cy="4799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ON-GOING   MATCHES</a:t>
            </a:r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05780" y="1490345"/>
            <a:ext cx="2028825" cy="4799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HOST LOGIN</a:t>
            </a:r>
            <a:endParaRPr lang="en-IN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749665" y="1520825"/>
            <a:ext cx="2059305" cy="4523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IN" altLang="en-US" b="1">
                <a:solidFill>
                  <a:schemeClr val="bg1"/>
                </a:solidFill>
              </a:rPr>
              <a:t>PLAYER LOGIN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695960" y="400685"/>
            <a:ext cx="447103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IN" altLang="en-US">
                <a:solidFill>
                  <a:schemeClr val="bg1"/>
                </a:solidFill>
              </a:rPr>
              <a:t>PLAYER LOGIN:-</a:t>
            </a:r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altLang="en-US">
                <a:solidFill>
                  <a:schemeClr val="bg1"/>
                </a:solidFill>
              </a:rPr>
              <a:t>USERID </a:t>
            </a:r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altLang="en-US">
                <a:solidFill>
                  <a:schemeClr val="bg1"/>
                </a:solidFill>
              </a:rPr>
              <a:t>PASSWORD</a:t>
            </a:r>
            <a:endParaRPr lang="en-I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>
                <a:solidFill>
                  <a:schemeClr val="bg1"/>
                </a:solidFill>
              </a:rPr>
              <a:t>IF THE ID MATCHES THE PLAYER ID THEN:</a:t>
            </a:r>
            <a:endParaRPr lang="en-I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b="1">
                <a:solidFill>
                  <a:schemeClr val="bg1"/>
                </a:solidFill>
              </a:rPr>
              <a:t>MENU</a:t>
            </a:r>
            <a:endParaRPr lang="en-IN" altLang="en-US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PLAYER DATABASE</a:t>
            </a:r>
            <a:endParaRPr lang="en-IN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TOTAL GOALS</a:t>
            </a:r>
            <a:endParaRPr lang="en-IN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MATCHES PLAYED</a:t>
            </a:r>
            <a:endParaRPr lang="en-IN" altLang="en-US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SHOT ON-TARGET .</a:t>
            </a:r>
            <a:endParaRPr lang="en-IN" altLang="en-US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SHOT OFF-TARGET .</a:t>
            </a:r>
            <a:endParaRPr lang="en-IN" altLang="en-US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FOULS IN THE MATCH .</a:t>
            </a:r>
            <a:endParaRPr lang="en-IN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TOTAL FOULS</a:t>
            </a:r>
            <a:endParaRPr lang="en-IN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TOTAL SAVES(IF THE PLAYER IS A GOALKEPPER)</a:t>
            </a:r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UPCOMING MATCHES</a:t>
            </a:r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MATCHES REGISTERED</a:t>
            </a:r>
            <a:endParaRPr lang="en-IN" alt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FIXTURES</a:t>
            </a:r>
            <a:endParaRPr lang="en-I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1715770" y="0"/>
            <a:ext cx="3855085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IN" altLang="en-US">
                <a:solidFill>
                  <a:schemeClr val="tx1"/>
                </a:solidFill>
              </a:rPr>
              <a:t>ADMIN LOGIN:-</a:t>
            </a:r>
            <a:endParaRPr lang="en-IN" alt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USERID </a:t>
            </a:r>
            <a:endParaRPr lang="en-IN" alt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PASSWORD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IF THE ID MATCHES THE PLAYER ID THEN:-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b="1">
                <a:solidFill>
                  <a:schemeClr val="tx1"/>
                </a:solidFill>
                <a:sym typeface="+mn-ea"/>
              </a:rPr>
              <a:t>MENU</a:t>
            </a:r>
            <a:endParaRPr lang="en-IN" alt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MATCH REGISTERATION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VENUE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TIME AND DATE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RULES AND REGULATIONS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UPCOMING MATCHES ENTRY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SCORE UPDATING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TIMER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TOSS WIN( FIRST-LEG )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GOAL-( PLAYER NAME)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ASSIST(PLAYER NAME)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lvl="2" indent="0">
              <a:buFont typeface="Arial" panose="020B0604020202020204" pitchFamily="34" charset="0"/>
              <a:buNone/>
            </a:pP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FOUL(PLAYER NAME)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ON-TARGET(PLAYER NAME)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OFF-TARGET(PLAYER NAME)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GOAL’S SAVED(KEEPER NAME)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THROW AND CORNER(TIME AND PLAYER TAKEN)</a:t>
            </a:r>
            <a:endParaRPr lang="en-IN" altLang="en-US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alt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b="1">
              <a:solidFill>
                <a:schemeClr val="tx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Presentation</Application>
  <PresentationFormat>Widescreen</PresentationFormat>
  <Paragraphs>94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JAINTH</dc:creator>
  <cp:lastModifiedBy>JAINTH A 20CSR077</cp:lastModifiedBy>
  <cp:revision>2</cp:revision>
  <dcterms:created xsi:type="dcterms:W3CDTF">2021-10-17T15:26:42Z</dcterms:created>
  <dcterms:modified xsi:type="dcterms:W3CDTF">2021-10-17T23:48:55Z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BCB96546B38145A39529B9E1790D16C6</vt:lpwstr>
  </property>
  <property fmtid="{D5CDD505-2E9C-101B-9397-08002B2CF9AE}" pid="3" name="KSOProductBuildVer">
    <vt:lpwstr>1033-11.2.0.10323</vt:lpwstr>
  </property>
</Properties>
</file>