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5" r:id="rId3"/>
  </p:sldMasterIdLst>
  <p:notesMasterIdLst>
    <p:notesMasterId r:id="rId9"/>
  </p:notesMasterIdLst>
  <p:handoutMasterIdLst>
    <p:handoutMasterId r:id="rId12"/>
  </p:handoutMasterIdLst>
  <p:sldIdLst>
    <p:sldId id="356" r:id="rId4"/>
    <p:sldId id="256" r:id="rId5"/>
    <p:sldId id="361" r:id="rId6"/>
    <p:sldId id="362" r:id="rId7"/>
    <p:sldId id="258" r:id="rId8"/>
    <p:sldId id="257" r:id="rId10"/>
    <p:sldId id="351"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BF6"/>
    <a:srgbClr val="F69960"/>
    <a:srgbClr val="083F88"/>
    <a:srgbClr val="014A94"/>
    <a:srgbClr val="F36F21"/>
    <a:srgbClr val="C9DEFB"/>
    <a:srgbClr val="FBD5BD"/>
    <a:srgbClr val="F9B78F"/>
    <a:srgbClr val="599CF5"/>
    <a:srgbClr val="0E6B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8" autoAdjust="0"/>
    <p:restoredTop sz="93582" autoAdjust="0"/>
  </p:normalViewPr>
  <p:slideViewPr>
    <p:cSldViewPr snapToObjects="1">
      <p:cViewPr varScale="1">
        <p:scale>
          <a:sx n="67" d="100"/>
          <a:sy n="67" d="100"/>
        </p:scale>
        <p:origin x="1452" y="56"/>
      </p:cViewPr>
      <p:guideLst>
        <p:guide orient="horz" pos="3071"/>
        <p:guide orient="horz" pos="158"/>
        <p:guide orient="horz" pos="2918"/>
        <p:guide orient="horz" pos="474"/>
        <p:guide pos="339"/>
        <p:guide pos="5364"/>
        <p:guide orient="horz" pos="4189"/>
        <p:guide orient="horz" pos="3852"/>
      </p:guideLst>
    </p:cSldViewPr>
  </p:slideViewPr>
  <p:notesTextViewPr>
    <p:cViewPr>
      <p:scale>
        <a:sx n="3" d="2"/>
        <a:sy n="3" d="2"/>
      </p:scale>
      <p:origin x="0" y="0"/>
    </p:cViewPr>
  </p:notesTextViewPr>
  <p:sorterViewPr>
    <p:cViewPr varScale="1">
      <p:scale>
        <a:sx n="1" d="1"/>
        <a:sy n="1" d="1"/>
      </p:scale>
      <p:origin x="0" y="0"/>
    </p:cViewPr>
  </p:sorterViewPr>
  <p:notesViewPr>
    <p:cSldViewPr snapToObjects="1">
      <p:cViewPr varScale="1">
        <p:scale>
          <a:sx n="98" d="100"/>
          <a:sy n="98" d="100"/>
        </p:scale>
        <p:origin x="-3498" y="-90"/>
      </p:cViewPr>
      <p:guideLst>
        <p:guide orient="horz" pos="2229"/>
        <p:guide pos="2819"/>
      </p:guideLst>
    </p:cSldViewPr>
  </p:notesViewPr>
  <p:gridSpacing cx="38405" cy="38405"/>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277A5663-2AD8-443C-83B8-FA3E23FF473F}" type="datetimeFigureOut">
              <a:rPr lang="en-US" smtClean="0"/>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971D0CB-3C3E-4859-BA2D-CB67D896AEC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B33F6578-0CAD-4868-BE59-65DA7E19D9B7}" type="datetimeFigureOut">
              <a:rPr lang="en-US" smtClean="0"/>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BB5E0BC-7CDD-4417-968B-0A6C71CD9EF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divider ">
    <p:spTree>
      <p:nvGrpSpPr>
        <p:cNvPr id="1" name=""/>
        <p:cNvGrpSpPr/>
        <p:nvPr/>
      </p:nvGrpSpPr>
      <p:grpSpPr>
        <a:xfrm>
          <a:off x="0" y="0"/>
          <a:ext cx="0" cy="0"/>
          <a:chOff x="0" y="0"/>
          <a:chExt cx="0" cy="0"/>
        </a:xfrm>
      </p:grpSpPr>
      <p:sp>
        <p:nvSpPr>
          <p:cNvPr id="7" name="Rectangle 6"/>
          <p:cNvSpPr/>
          <p:nvPr userDrawn="1"/>
        </p:nvSpPr>
        <p:spPr>
          <a:xfrm>
            <a:off x="0" y="4"/>
            <a:ext cx="9144000" cy="49139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4913997"/>
            <a:ext cx="9144000" cy="1944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itle 1"/>
          <p:cNvSpPr>
            <a:spLocks noGrp="1"/>
          </p:cNvSpPr>
          <p:nvPr>
            <p:ph type="title"/>
          </p:nvPr>
        </p:nvSpPr>
        <p:spPr>
          <a:xfrm>
            <a:off x="460377" y="3685035"/>
            <a:ext cx="8221357" cy="972925"/>
          </a:xfrm>
        </p:spPr>
        <p:txBody>
          <a:bodyPr lIns="91440" tIns="137160" anchor="b"/>
          <a:lstStyle>
            <a:lvl1pPr>
              <a:lnSpc>
                <a:spcPts val="2400"/>
              </a:lnSpc>
              <a:defRPr>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endParaRPr lang="en-US" dirty="0"/>
          </a:p>
        </p:txBody>
      </p:sp>
      <p:sp>
        <p:nvSpPr>
          <p:cNvPr id="18" name="Subtitle 2"/>
          <p:cNvSpPr>
            <a:spLocks noGrp="1"/>
          </p:cNvSpPr>
          <p:nvPr>
            <p:ph type="subTitle" idx="1" hasCustomPrompt="1"/>
          </p:nvPr>
        </p:nvSpPr>
        <p:spPr>
          <a:xfrm>
            <a:off x="460375" y="4913997"/>
            <a:ext cx="4887040" cy="435815"/>
          </a:xfrm>
        </p:spPr>
        <p:txBody>
          <a:bodyPr anchor="ctr">
            <a:noAutofit/>
          </a:bodyPr>
          <a:lstStyle>
            <a:lvl1pPr marL="0" indent="0" algn="l">
              <a:buNone/>
              <a:defRPr sz="1600">
                <a:solidFill>
                  <a:schemeClr val="tx1"/>
                </a:solidFill>
                <a:latin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[Authors’ name]</a:t>
            </a:r>
            <a:endParaRPr lang="en-US" dirty="0"/>
          </a:p>
        </p:txBody>
      </p:sp>
      <p:sp>
        <p:nvSpPr>
          <p:cNvPr id="12" name="Freeform 5"/>
          <p:cNvSpPr/>
          <p:nvPr userDrawn="1"/>
        </p:nvSpPr>
        <p:spPr bwMode="auto">
          <a:xfrm>
            <a:off x="6126481" y="8"/>
            <a:ext cx="1450731" cy="1699096"/>
          </a:xfrm>
          <a:custGeom>
            <a:avLst/>
            <a:gdLst>
              <a:gd name="T0" fmla="*/ 440 w 1250"/>
              <a:gd name="T1" fmla="*/ 0 h 1098"/>
              <a:gd name="T2" fmla="*/ 270 w 1250"/>
              <a:gd name="T3" fmla="*/ 170 h 1098"/>
              <a:gd name="T4" fmla="*/ 270 w 1250"/>
              <a:gd name="T5" fmla="*/ 170 h 1098"/>
              <a:gd name="T6" fmla="*/ 246 w 1250"/>
              <a:gd name="T7" fmla="*/ 196 h 1098"/>
              <a:gd name="T8" fmla="*/ 222 w 1250"/>
              <a:gd name="T9" fmla="*/ 222 h 1098"/>
              <a:gd name="T10" fmla="*/ 198 w 1250"/>
              <a:gd name="T11" fmla="*/ 250 h 1098"/>
              <a:gd name="T12" fmla="*/ 178 w 1250"/>
              <a:gd name="T13" fmla="*/ 276 h 1098"/>
              <a:gd name="T14" fmla="*/ 158 w 1250"/>
              <a:gd name="T15" fmla="*/ 304 h 1098"/>
              <a:gd name="T16" fmla="*/ 138 w 1250"/>
              <a:gd name="T17" fmla="*/ 332 h 1098"/>
              <a:gd name="T18" fmla="*/ 122 w 1250"/>
              <a:gd name="T19" fmla="*/ 360 h 1098"/>
              <a:gd name="T20" fmla="*/ 106 w 1250"/>
              <a:gd name="T21" fmla="*/ 388 h 1098"/>
              <a:gd name="T22" fmla="*/ 90 w 1250"/>
              <a:gd name="T23" fmla="*/ 416 h 1098"/>
              <a:gd name="T24" fmla="*/ 76 w 1250"/>
              <a:gd name="T25" fmla="*/ 446 h 1098"/>
              <a:gd name="T26" fmla="*/ 52 w 1250"/>
              <a:gd name="T27" fmla="*/ 504 h 1098"/>
              <a:gd name="T28" fmla="*/ 34 w 1250"/>
              <a:gd name="T29" fmla="*/ 564 h 1098"/>
              <a:gd name="T30" fmla="*/ 20 w 1250"/>
              <a:gd name="T31" fmla="*/ 622 h 1098"/>
              <a:gd name="T32" fmla="*/ 8 w 1250"/>
              <a:gd name="T33" fmla="*/ 682 h 1098"/>
              <a:gd name="T34" fmla="*/ 2 w 1250"/>
              <a:gd name="T35" fmla="*/ 742 h 1098"/>
              <a:gd name="T36" fmla="*/ 0 w 1250"/>
              <a:gd name="T37" fmla="*/ 802 h 1098"/>
              <a:gd name="T38" fmla="*/ 2 w 1250"/>
              <a:gd name="T39" fmla="*/ 862 h 1098"/>
              <a:gd name="T40" fmla="*/ 8 w 1250"/>
              <a:gd name="T41" fmla="*/ 922 h 1098"/>
              <a:gd name="T42" fmla="*/ 18 w 1250"/>
              <a:gd name="T43" fmla="*/ 982 h 1098"/>
              <a:gd name="T44" fmla="*/ 32 w 1250"/>
              <a:gd name="T45" fmla="*/ 1040 h 1098"/>
              <a:gd name="T46" fmla="*/ 48 w 1250"/>
              <a:gd name="T47" fmla="*/ 1098 h 1098"/>
              <a:gd name="T48" fmla="*/ 720 w 1250"/>
              <a:gd name="T49" fmla="*/ 1098 h 1098"/>
              <a:gd name="T50" fmla="*/ 720 w 1250"/>
              <a:gd name="T51" fmla="*/ 1098 h 1098"/>
              <a:gd name="T52" fmla="*/ 680 w 1250"/>
              <a:gd name="T53" fmla="*/ 1044 h 1098"/>
              <a:gd name="T54" fmla="*/ 648 w 1250"/>
              <a:gd name="T55" fmla="*/ 994 h 1098"/>
              <a:gd name="T56" fmla="*/ 622 w 1250"/>
              <a:gd name="T57" fmla="*/ 948 h 1098"/>
              <a:gd name="T58" fmla="*/ 610 w 1250"/>
              <a:gd name="T59" fmla="*/ 926 h 1098"/>
              <a:gd name="T60" fmla="*/ 602 w 1250"/>
              <a:gd name="T61" fmla="*/ 904 h 1098"/>
              <a:gd name="T62" fmla="*/ 594 w 1250"/>
              <a:gd name="T63" fmla="*/ 882 h 1098"/>
              <a:gd name="T64" fmla="*/ 588 w 1250"/>
              <a:gd name="T65" fmla="*/ 860 h 1098"/>
              <a:gd name="T66" fmla="*/ 584 w 1250"/>
              <a:gd name="T67" fmla="*/ 840 h 1098"/>
              <a:gd name="T68" fmla="*/ 582 w 1250"/>
              <a:gd name="T69" fmla="*/ 818 h 1098"/>
              <a:gd name="T70" fmla="*/ 582 w 1250"/>
              <a:gd name="T71" fmla="*/ 798 h 1098"/>
              <a:gd name="T72" fmla="*/ 582 w 1250"/>
              <a:gd name="T73" fmla="*/ 778 h 1098"/>
              <a:gd name="T74" fmla="*/ 586 w 1250"/>
              <a:gd name="T75" fmla="*/ 758 h 1098"/>
              <a:gd name="T76" fmla="*/ 590 w 1250"/>
              <a:gd name="T77" fmla="*/ 738 h 1098"/>
              <a:gd name="T78" fmla="*/ 594 w 1250"/>
              <a:gd name="T79" fmla="*/ 718 h 1098"/>
              <a:gd name="T80" fmla="*/ 602 w 1250"/>
              <a:gd name="T81" fmla="*/ 698 h 1098"/>
              <a:gd name="T82" fmla="*/ 610 w 1250"/>
              <a:gd name="T83" fmla="*/ 678 h 1098"/>
              <a:gd name="T84" fmla="*/ 622 w 1250"/>
              <a:gd name="T85" fmla="*/ 658 h 1098"/>
              <a:gd name="T86" fmla="*/ 634 w 1250"/>
              <a:gd name="T87" fmla="*/ 638 h 1098"/>
              <a:gd name="T88" fmla="*/ 646 w 1250"/>
              <a:gd name="T89" fmla="*/ 616 h 1098"/>
              <a:gd name="T90" fmla="*/ 678 w 1250"/>
              <a:gd name="T91" fmla="*/ 574 h 1098"/>
              <a:gd name="T92" fmla="*/ 716 w 1250"/>
              <a:gd name="T93" fmla="*/ 530 h 1098"/>
              <a:gd name="T94" fmla="*/ 760 w 1250"/>
              <a:gd name="T95" fmla="*/ 484 h 1098"/>
              <a:gd name="T96" fmla="*/ 810 w 1250"/>
              <a:gd name="T97" fmla="*/ 434 h 1098"/>
              <a:gd name="T98" fmla="*/ 866 w 1250"/>
              <a:gd name="T99" fmla="*/ 382 h 1098"/>
              <a:gd name="T100" fmla="*/ 1250 w 1250"/>
              <a:gd name="T101" fmla="*/ 0 h 1098"/>
              <a:gd name="T102" fmla="*/ 440 w 1250"/>
              <a:gd name="T103"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50" h="1098">
                <a:moveTo>
                  <a:pt x="440" y="0"/>
                </a:moveTo>
                <a:lnTo>
                  <a:pt x="270" y="170"/>
                </a:lnTo>
                <a:lnTo>
                  <a:pt x="270" y="170"/>
                </a:lnTo>
                <a:lnTo>
                  <a:pt x="246" y="196"/>
                </a:lnTo>
                <a:lnTo>
                  <a:pt x="222" y="222"/>
                </a:lnTo>
                <a:lnTo>
                  <a:pt x="198" y="250"/>
                </a:lnTo>
                <a:lnTo>
                  <a:pt x="178" y="276"/>
                </a:lnTo>
                <a:lnTo>
                  <a:pt x="158" y="304"/>
                </a:lnTo>
                <a:lnTo>
                  <a:pt x="138" y="332"/>
                </a:lnTo>
                <a:lnTo>
                  <a:pt x="122" y="360"/>
                </a:lnTo>
                <a:lnTo>
                  <a:pt x="106" y="388"/>
                </a:lnTo>
                <a:lnTo>
                  <a:pt x="90" y="416"/>
                </a:lnTo>
                <a:lnTo>
                  <a:pt x="76" y="446"/>
                </a:lnTo>
                <a:lnTo>
                  <a:pt x="52" y="504"/>
                </a:lnTo>
                <a:lnTo>
                  <a:pt x="34" y="564"/>
                </a:lnTo>
                <a:lnTo>
                  <a:pt x="20" y="622"/>
                </a:lnTo>
                <a:lnTo>
                  <a:pt x="8" y="682"/>
                </a:lnTo>
                <a:lnTo>
                  <a:pt x="2" y="742"/>
                </a:lnTo>
                <a:lnTo>
                  <a:pt x="0" y="802"/>
                </a:lnTo>
                <a:lnTo>
                  <a:pt x="2" y="862"/>
                </a:lnTo>
                <a:lnTo>
                  <a:pt x="8" y="922"/>
                </a:lnTo>
                <a:lnTo>
                  <a:pt x="18" y="982"/>
                </a:lnTo>
                <a:lnTo>
                  <a:pt x="32" y="1040"/>
                </a:lnTo>
                <a:lnTo>
                  <a:pt x="48" y="1098"/>
                </a:lnTo>
                <a:lnTo>
                  <a:pt x="720" y="1098"/>
                </a:lnTo>
                <a:lnTo>
                  <a:pt x="720" y="1098"/>
                </a:lnTo>
                <a:lnTo>
                  <a:pt x="680" y="1044"/>
                </a:lnTo>
                <a:lnTo>
                  <a:pt x="648" y="994"/>
                </a:lnTo>
                <a:lnTo>
                  <a:pt x="622" y="948"/>
                </a:lnTo>
                <a:lnTo>
                  <a:pt x="610" y="926"/>
                </a:lnTo>
                <a:lnTo>
                  <a:pt x="602" y="904"/>
                </a:lnTo>
                <a:lnTo>
                  <a:pt x="594" y="882"/>
                </a:lnTo>
                <a:lnTo>
                  <a:pt x="588" y="860"/>
                </a:lnTo>
                <a:lnTo>
                  <a:pt x="584" y="840"/>
                </a:lnTo>
                <a:lnTo>
                  <a:pt x="582" y="818"/>
                </a:lnTo>
                <a:lnTo>
                  <a:pt x="582" y="798"/>
                </a:lnTo>
                <a:lnTo>
                  <a:pt x="582" y="778"/>
                </a:lnTo>
                <a:lnTo>
                  <a:pt x="586" y="758"/>
                </a:lnTo>
                <a:lnTo>
                  <a:pt x="590" y="738"/>
                </a:lnTo>
                <a:lnTo>
                  <a:pt x="594" y="718"/>
                </a:lnTo>
                <a:lnTo>
                  <a:pt x="602" y="698"/>
                </a:lnTo>
                <a:lnTo>
                  <a:pt x="610" y="678"/>
                </a:lnTo>
                <a:lnTo>
                  <a:pt x="622" y="658"/>
                </a:lnTo>
                <a:lnTo>
                  <a:pt x="634" y="638"/>
                </a:lnTo>
                <a:lnTo>
                  <a:pt x="646" y="616"/>
                </a:lnTo>
                <a:lnTo>
                  <a:pt x="678" y="574"/>
                </a:lnTo>
                <a:lnTo>
                  <a:pt x="716" y="530"/>
                </a:lnTo>
                <a:lnTo>
                  <a:pt x="760" y="484"/>
                </a:lnTo>
                <a:lnTo>
                  <a:pt x="810" y="434"/>
                </a:lnTo>
                <a:lnTo>
                  <a:pt x="866" y="382"/>
                </a:lnTo>
                <a:lnTo>
                  <a:pt x="1250" y="0"/>
                </a:lnTo>
                <a:lnTo>
                  <a:pt x="440" y="0"/>
                </a:lnTo>
                <a:close/>
              </a:path>
            </a:pathLst>
          </a:custGeom>
          <a:solidFill>
            <a:srgbClr val="FFFFFF">
              <a:alpha val="15000"/>
            </a:srgbClr>
          </a:solidFill>
          <a:ln>
            <a:noFill/>
          </a:ln>
        </p:spPr>
        <p:txBody>
          <a:bodyPr vert="horz" wrap="square" lIns="91440" tIns="45720" rIns="91440" bIns="45720" numCol="1" anchor="t" anchorCtr="0" compatLnSpc="1"/>
          <a:lstStyle/>
          <a:p>
            <a:endParaRPr lang="en-US" sz="1800"/>
          </a:p>
        </p:txBody>
      </p:sp>
      <p:sp>
        <p:nvSpPr>
          <p:cNvPr id="13" name="Freeform 6"/>
          <p:cNvSpPr/>
          <p:nvPr userDrawn="1"/>
        </p:nvSpPr>
        <p:spPr bwMode="auto">
          <a:xfrm>
            <a:off x="6465372" y="2296419"/>
            <a:ext cx="2678629" cy="2194280"/>
          </a:xfrm>
          <a:custGeom>
            <a:avLst/>
            <a:gdLst>
              <a:gd name="T0" fmla="*/ 2230 w 2308"/>
              <a:gd name="T1" fmla="*/ 554 h 1418"/>
              <a:gd name="T2" fmla="*/ 2164 w 2308"/>
              <a:gd name="T3" fmla="*/ 620 h 1418"/>
              <a:gd name="T4" fmla="*/ 2048 w 2308"/>
              <a:gd name="T5" fmla="*/ 728 h 1418"/>
              <a:gd name="T6" fmla="*/ 1994 w 2308"/>
              <a:gd name="T7" fmla="*/ 768 h 1418"/>
              <a:gd name="T8" fmla="*/ 1944 w 2308"/>
              <a:gd name="T9" fmla="*/ 798 h 1418"/>
              <a:gd name="T10" fmla="*/ 1896 w 2308"/>
              <a:gd name="T11" fmla="*/ 820 h 1418"/>
              <a:gd name="T12" fmla="*/ 1848 w 2308"/>
              <a:gd name="T13" fmla="*/ 834 h 1418"/>
              <a:gd name="T14" fmla="*/ 1800 w 2308"/>
              <a:gd name="T15" fmla="*/ 838 h 1418"/>
              <a:gd name="T16" fmla="*/ 1754 w 2308"/>
              <a:gd name="T17" fmla="*/ 834 h 1418"/>
              <a:gd name="T18" fmla="*/ 1706 w 2308"/>
              <a:gd name="T19" fmla="*/ 820 h 1418"/>
              <a:gd name="T20" fmla="*/ 1656 w 2308"/>
              <a:gd name="T21" fmla="*/ 798 h 1418"/>
              <a:gd name="T22" fmla="*/ 1604 w 2308"/>
              <a:gd name="T23" fmla="*/ 766 h 1418"/>
              <a:gd name="T24" fmla="*/ 1550 w 2308"/>
              <a:gd name="T25" fmla="*/ 726 h 1418"/>
              <a:gd name="T26" fmla="*/ 1430 w 2308"/>
              <a:gd name="T27" fmla="*/ 620 h 1418"/>
              <a:gd name="T28" fmla="*/ 808 w 2308"/>
              <a:gd name="T29" fmla="*/ 0 h 1418"/>
              <a:gd name="T30" fmla="*/ 1150 w 2308"/>
              <a:gd name="T31" fmla="*/ 1150 h 1418"/>
              <a:gd name="T32" fmla="*/ 1180 w 2308"/>
              <a:gd name="T33" fmla="*/ 1178 h 1418"/>
              <a:gd name="T34" fmla="*/ 1242 w 2308"/>
              <a:gd name="T35" fmla="*/ 1230 h 1418"/>
              <a:gd name="T36" fmla="*/ 1310 w 2308"/>
              <a:gd name="T37" fmla="*/ 1276 h 1418"/>
              <a:gd name="T38" fmla="*/ 1378 w 2308"/>
              <a:gd name="T39" fmla="*/ 1316 h 1418"/>
              <a:gd name="T40" fmla="*/ 1450 w 2308"/>
              <a:gd name="T41" fmla="*/ 1350 h 1418"/>
              <a:gd name="T42" fmla="*/ 1524 w 2308"/>
              <a:gd name="T43" fmla="*/ 1376 h 1418"/>
              <a:gd name="T44" fmla="*/ 1598 w 2308"/>
              <a:gd name="T45" fmla="*/ 1396 h 1418"/>
              <a:gd name="T46" fmla="*/ 1676 w 2308"/>
              <a:gd name="T47" fmla="*/ 1410 h 1418"/>
              <a:gd name="T48" fmla="*/ 1752 w 2308"/>
              <a:gd name="T49" fmla="*/ 1416 h 1418"/>
              <a:gd name="T50" fmla="*/ 1830 w 2308"/>
              <a:gd name="T51" fmla="*/ 1416 h 1418"/>
              <a:gd name="T52" fmla="*/ 1906 w 2308"/>
              <a:gd name="T53" fmla="*/ 1410 h 1418"/>
              <a:gd name="T54" fmla="*/ 1984 w 2308"/>
              <a:gd name="T55" fmla="*/ 1398 h 1418"/>
              <a:gd name="T56" fmla="*/ 2058 w 2308"/>
              <a:gd name="T57" fmla="*/ 1378 h 1418"/>
              <a:gd name="T58" fmla="*/ 2132 w 2308"/>
              <a:gd name="T59" fmla="*/ 1354 h 1418"/>
              <a:gd name="T60" fmla="*/ 2204 w 2308"/>
              <a:gd name="T61" fmla="*/ 1320 h 1418"/>
              <a:gd name="T62" fmla="*/ 2274 w 2308"/>
              <a:gd name="T63" fmla="*/ 1282 h 1418"/>
              <a:gd name="T64" fmla="*/ 2308 w 2308"/>
              <a:gd name="T65" fmla="*/ 476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08" h="1418">
                <a:moveTo>
                  <a:pt x="2308" y="476"/>
                </a:moveTo>
                <a:lnTo>
                  <a:pt x="2230" y="554"/>
                </a:lnTo>
                <a:lnTo>
                  <a:pt x="2230" y="554"/>
                </a:lnTo>
                <a:lnTo>
                  <a:pt x="2164" y="620"/>
                </a:lnTo>
                <a:lnTo>
                  <a:pt x="2104" y="678"/>
                </a:lnTo>
                <a:lnTo>
                  <a:pt x="2048" y="728"/>
                </a:lnTo>
                <a:lnTo>
                  <a:pt x="2022" y="748"/>
                </a:lnTo>
                <a:lnTo>
                  <a:pt x="1994" y="768"/>
                </a:lnTo>
                <a:lnTo>
                  <a:pt x="1970" y="784"/>
                </a:lnTo>
                <a:lnTo>
                  <a:pt x="1944" y="798"/>
                </a:lnTo>
                <a:lnTo>
                  <a:pt x="1920" y="810"/>
                </a:lnTo>
                <a:lnTo>
                  <a:pt x="1896" y="820"/>
                </a:lnTo>
                <a:lnTo>
                  <a:pt x="1872" y="828"/>
                </a:lnTo>
                <a:lnTo>
                  <a:pt x="1848" y="834"/>
                </a:lnTo>
                <a:lnTo>
                  <a:pt x="1824" y="838"/>
                </a:lnTo>
                <a:lnTo>
                  <a:pt x="1800" y="838"/>
                </a:lnTo>
                <a:lnTo>
                  <a:pt x="1778" y="838"/>
                </a:lnTo>
                <a:lnTo>
                  <a:pt x="1754" y="834"/>
                </a:lnTo>
                <a:lnTo>
                  <a:pt x="1730" y="828"/>
                </a:lnTo>
                <a:lnTo>
                  <a:pt x="1706" y="820"/>
                </a:lnTo>
                <a:lnTo>
                  <a:pt x="1682" y="810"/>
                </a:lnTo>
                <a:lnTo>
                  <a:pt x="1656" y="798"/>
                </a:lnTo>
                <a:lnTo>
                  <a:pt x="1630" y="784"/>
                </a:lnTo>
                <a:lnTo>
                  <a:pt x="1604" y="766"/>
                </a:lnTo>
                <a:lnTo>
                  <a:pt x="1578" y="748"/>
                </a:lnTo>
                <a:lnTo>
                  <a:pt x="1550" y="726"/>
                </a:lnTo>
                <a:lnTo>
                  <a:pt x="1492" y="678"/>
                </a:lnTo>
                <a:lnTo>
                  <a:pt x="1430" y="620"/>
                </a:lnTo>
                <a:lnTo>
                  <a:pt x="1362" y="554"/>
                </a:lnTo>
                <a:lnTo>
                  <a:pt x="808" y="0"/>
                </a:lnTo>
                <a:lnTo>
                  <a:pt x="0" y="0"/>
                </a:lnTo>
                <a:lnTo>
                  <a:pt x="1150" y="1150"/>
                </a:lnTo>
                <a:lnTo>
                  <a:pt x="1150" y="1150"/>
                </a:lnTo>
                <a:lnTo>
                  <a:pt x="1180" y="1178"/>
                </a:lnTo>
                <a:lnTo>
                  <a:pt x="1210" y="1206"/>
                </a:lnTo>
                <a:lnTo>
                  <a:pt x="1242" y="1230"/>
                </a:lnTo>
                <a:lnTo>
                  <a:pt x="1276" y="1254"/>
                </a:lnTo>
                <a:lnTo>
                  <a:pt x="1310" y="1276"/>
                </a:lnTo>
                <a:lnTo>
                  <a:pt x="1344" y="1298"/>
                </a:lnTo>
                <a:lnTo>
                  <a:pt x="1378" y="1316"/>
                </a:lnTo>
                <a:lnTo>
                  <a:pt x="1414" y="1334"/>
                </a:lnTo>
                <a:lnTo>
                  <a:pt x="1450" y="1350"/>
                </a:lnTo>
                <a:lnTo>
                  <a:pt x="1486" y="1364"/>
                </a:lnTo>
                <a:lnTo>
                  <a:pt x="1524" y="1376"/>
                </a:lnTo>
                <a:lnTo>
                  <a:pt x="1562" y="1386"/>
                </a:lnTo>
                <a:lnTo>
                  <a:pt x="1598" y="1396"/>
                </a:lnTo>
                <a:lnTo>
                  <a:pt x="1636" y="1404"/>
                </a:lnTo>
                <a:lnTo>
                  <a:pt x="1676" y="1410"/>
                </a:lnTo>
                <a:lnTo>
                  <a:pt x="1714" y="1414"/>
                </a:lnTo>
                <a:lnTo>
                  <a:pt x="1752" y="1416"/>
                </a:lnTo>
                <a:lnTo>
                  <a:pt x="1792" y="1418"/>
                </a:lnTo>
                <a:lnTo>
                  <a:pt x="1830" y="1416"/>
                </a:lnTo>
                <a:lnTo>
                  <a:pt x="1868" y="1414"/>
                </a:lnTo>
                <a:lnTo>
                  <a:pt x="1906" y="1410"/>
                </a:lnTo>
                <a:lnTo>
                  <a:pt x="1946" y="1404"/>
                </a:lnTo>
                <a:lnTo>
                  <a:pt x="1984" y="1398"/>
                </a:lnTo>
                <a:lnTo>
                  <a:pt x="2022" y="1390"/>
                </a:lnTo>
                <a:lnTo>
                  <a:pt x="2058" y="1378"/>
                </a:lnTo>
                <a:lnTo>
                  <a:pt x="2096" y="1366"/>
                </a:lnTo>
                <a:lnTo>
                  <a:pt x="2132" y="1354"/>
                </a:lnTo>
                <a:lnTo>
                  <a:pt x="2170" y="1338"/>
                </a:lnTo>
                <a:lnTo>
                  <a:pt x="2204" y="1320"/>
                </a:lnTo>
                <a:lnTo>
                  <a:pt x="2240" y="1302"/>
                </a:lnTo>
                <a:lnTo>
                  <a:pt x="2274" y="1282"/>
                </a:lnTo>
                <a:lnTo>
                  <a:pt x="2308" y="1260"/>
                </a:lnTo>
                <a:lnTo>
                  <a:pt x="2308" y="476"/>
                </a:lnTo>
                <a:close/>
              </a:path>
            </a:pathLst>
          </a:custGeom>
          <a:solidFill>
            <a:srgbClr val="FFFFFF">
              <a:alpha val="15000"/>
            </a:srgbClr>
          </a:solidFill>
          <a:ln>
            <a:noFill/>
          </a:ln>
        </p:spPr>
        <p:txBody>
          <a:bodyPr vert="horz" wrap="square" lIns="91440" tIns="45720" rIns="91440" bIns="45720" numCol="1" anchor="t" anchorCtr="0" compatLnSpc="1"/>
          <a:lstStyle/>
          <a:p>
            <a:endParaRPr lang="en-US" sz="1800"/>
          </a:p>
        </p:txBody>
      </p:sp>
      <p:sp>
        <p:nvSpPr>
          <p:cNvPr id="15" name="Freeform 7"/>
          <p:cNvSpPr/>
          <p:nvPr userDrawn="1"/>
        </p:nvSpPr>
        <p:spPr bwMode="auto">
          <a:xfrm>
            <a:off x="7389196" y="786112"/>
            <a:ext cx="1754804" cy="912993"/>
          </a:xfrm>
          <a:custGeom>
            <a:avLst/>
            <a:gdLst>
              <a:gd name="T0" fmla="*/ 1512 w 1512"/>
              <a:gd name="T1" fmla="*/ 0 h 590"/>
              <a:gd name="T2" fmla="*/ 286 w 1512"/>
              <a:gd name="T3" fmla="*/ 2 h 590"/>
              <a:gd name="T4" fmla="*/ 286 w 1512"/>
              <a:gd name="T5" fmla="*/ 2 h 590"/>
              <a:gd name="T6" fmla="*/ 256 w 1512"/>
              <a:gd name="T7" fmla="*/ 4 h 590"/>
              <a:gd name="T8" fmla="*/ 228 w 1512"/>
              <a:gd name="T9" fmla="*/ 8 h 590"/>
              <a:gd name="T10" fmla="*/ 200 w 1512"/>
              <a:gd name="T11" fmla="*/ 14 h 590"/>
              <a:gd name="T12" fmla="*/ 174 w 1512"/>
              <a:gd name="T13" fmla="*/ 24 h 590"/>
              <a:gd name="T14" fmla="*/ 148 w 1512"/>
              <a:gd name="T15" fmla="*/ 36 h 590"/>
              <a:gd name="T16" fmla="*/ 126 w 1512"/>
              <a:gd name="T17" fmla="*/ 52 h 590"/>
              <a:gd name="T18" fmla="*/ 104 w 1512"/>
              <a:gd name="T19" fmla="*/ 68 h 590"/>
              <a:gd name="T20" fmla="*/ 82 w 1512"/>
              <a:gd name="T21" fmla="*/ 86 h 590"/>
              <a:gd name="T22" fmla="*/ 64 w 1512"/>
              <a:gd name="T23" fmla="*/ 106 h 590"/>
              <a:gd name="T24" fmla="*/ 48 w 1512"/>
              <a:gd name="T25" fmla="*/ 128 h 590"/>
              <a:gd name="T26" fmla="*/ 34 w 1512"/>
              <a:gd name="T27" fmla="*/ 152 h 590"/>
              <a:gd name="T28" fmla="*/ 22 w 1512"/>
              <a:gd name="T29" fmla="*/ 178 h 590"/>
              <a:gd name="T30" fmla="*/ 12 w 1512"/>
              <a:gd name="T31" fmla="*/ 204 h 590"/>
              <a:gd name="T32" fmla="*/ 6 w 1512"/>
              <a:gd name="T33" fmla="*/ 232 h 590"/>
              <a:gd name="T34" fmla="*/ 0 w 1512"/>
              <a:gd name="T35" fmla="*/ 260 h 590"/>
              <a:gd name="T36" fmla="*/ 0 w 1512"/>
              <a:gd name="T37" fmla="*/ 290 h 590"/>
              <a:gd name="T38" fmla="*/ 0 w 1512"/>
              <a:gd name="T39" fmla="*/ 590 h 590"/>
              <a:gd name="T40" fmla="*/ 1512 w 1512"/>
              <a:gd name="T41" fmla="*/ 590 h 590"/>
              <a:gd name="T42" fmla="*/ 1512 w 1512"/>
              <a:gd name="T43"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12" h="590">
                <a:moveTo>
                  <a:pt x="1512" y="0"/>
                </a:moveTo>
                <a:lnTo>
                  <a:pt x="286" y="2"/>
                </a:lnTo>
                <a:lnTo>
                  <a:pt x="286" y="2"/>
                </a:lnTo>
                <a:lnTo>
                  <a:pt x="256" y="4"/>
                </a:lnTo>
                <a:lnTo>
                  <a:pt x="228" y="8"/>
                </a:lnTo>
                <a:lnTo>
                  <a:pt x="200" y="14"/>
                </a:lnTo>
                <a:lnTo>
                  <a:pt x="174" y="24"/>
                </a:lnTo>
                <a:lnTo>
                  <a:pt x="148" y="36"/>
                </a:lnTo>
                <a:lnTo>
                  <a:pt x="126" y="52"/>
                </a:lnTo>
                <a:lnTo>
                  <a:pt x="104" y="68"/>
                </a:lnTo>
                <a:lnTo>
                  <a:pt x="82" y="86"/>
                </a:lnTo>
                <a:lnTo>
                  <a:pt x="64" y="106"/>
                </a:lnTo>
                <a:lnTo>
                  <a:pt x="48" y="128"/>
                </a:lnTo>
                <a:lnTo>
                  <a:pt x="34" y="152"/>
                </a:lnTo>
                <a:lnTo>
                  <a:pt x="22" y="178"/>
                </a:lnTo>
                <a:lnTo>
                  <a:pt x="12" y="204"/>
                </a:lnTo>
                <a:lnTo>
                  <a:pt x="6" y="232"/>
                </a:lnTo>
                <a:lnTo>
                  <a:pt x="0" y="260"/>
                </a:lnTo>
                <a:lnTo>
                  <a:pt x="0" y="290"/>
                </a:lnTo>
                <a:lnTo>
                  <a:pt x="0" y="590"/>
                </a:lnTo>
                <a:lnTo>
                  <a:pt x="1512" y="590"/>
                </a:lnTo>
                <a:lnTo>
                  <a:pt x="1512" y="0"/>
                </a:lnTo>
                <a:close/>
              </a:path>
            </a:pathLst>
          </a:custGeom>
          <a:solidFill>
            <a:srgbClr val="FFFFFF">
              <a:alpha val="15000"/>
            </a:srgbClr>
          </a:solidFill>
          <a:ln>
            <a:noFill/>
          </a:ln>
        </p:spPr>
        <p:txBody>
          <a:bodyPr vert="horz" wrap="square" lIns="91440" tIns="45720" rIns="91440" bIns="45720" numCol="1" anchor="t" anchorCtr="0" compatLnSpc="1"/>
          <a:lstStyle/>
          <a:p>
            <a:endParaRPr lang="en-US" sz="1800"/>
          </a:p>
        </p:txBody>
      </p:sp>
      <p:sp>
        <p:nvSpPr>
          <p:cNvPr id="22" name="TextBox 21"/>
          <p:cNvSpPr txBox="1"/>
          <p:nvPr userDrawn="1"/>
        </p:nvSpPr>
        <p:spPr>
          <a:xfrm>
            <a:off x="113084" y="6446699"/>
            <a:ext cx="234367" cy="215444"/>
          </a:xfrm>
          <a:prstGeom prst="rect">
            <a:avLst/>
          </a:prstGeom>
          <a:noFill/>
        </p:spPr>
        <p:txBody>
          <a:bodyPr wrap="square" lIns="45720" rIns="45720" rtlCol="0" anchor="ctr">
            <a:spAutoFit/>
          </a:bodyPr>
          <a:lstStyle/>
          <a:p>
            <a:pPr algn="ctr"/>
            <a:fld id="{3E679779-F71A-461F-8868-D66E51891E2B}" type="slidenum">
              <a:rPr lang="en-US" sz="800" b="0" smtClean="0">
                <a:solidFill>
                  <a:schemeClr val="tx1">
                    <a:lumMod val="75000"/>
                    <a:lumOff val="25000"/>
                  </a:schemeClr>
                </a:solidFill>
                <a:latin typeface="Segoe UI" panose="020B0502040204020203" pitchFamily="34" charset="0"/>
                <a:cs typeface="Segoe UI" panose="020B0502040204020203" pitchFamily="34" charset="0"/>
              </a:rPr>
            </a:fld>
            <a:endParaRPr lang="en-US" sz="800" b="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3" name="TextBox 22"/>
          <p:cNvSpPr txBox="1"/>
          <p:nvPr userDrawn="1"/>
        </p:nvSpPr>
        <p:spPr bwMode="black">
          <a:xfrm>
            <a:off x="418795" y="6472349"/>
            <a:ext cx="3884371" cy="123111"/>
          </a:xfrm>
          <a:prstGeom prst="rect">
            <a:avLst/>
          </a:prstGeom>
          <a:noFill/>
        </p:spPr>
        <p:txBody>
          <a:bodyPr wrap="square" lIns="72000" tIns="0" rIns="0" bIns="0" rtlCol="0">
            <a:spAutoFit/>
          </a:bodyPr>
          <a:lstStyle/>
          <a:p>
            <a:r>
              <a:rPr lang="en-US" sz="800" kern="1200" dirty="0">
                <a:solidFill>
                  <a:schemeClr val="tx1"/>
                </a:solidFill>
                <a:latin typeface="Segoe UI" panose="020B0502040204020203" pitchFamily="34" charset="0"/>
                <a:ea typeface="+mn-ea"/>
                <a:cs typeface="Segoe UI" panose="020B0502040204020203" pitchFamily="34" charset="0"/>
              </a:rPr>
              <a:t>©2019 EdgeVerve Systems Limited</a:t>
            </a:r>
            <a:endParaRPr lang="en-US" sz="800" kern="1200" dirty="0">
              <a:solidFill>
                <a:schemeClr val="tx1"/>
              </a:solidFill>
              <a:latin typeface="Segoe UI" panose="020B0502040204020203" pitchFamily="34" charset="0"/>
              <a:ea typeface="+mn-ea"/>
              <a:cs typeface="Segoe UI" panose="020B0502040204020203" pitchFamily="34" charset="0"/>
            </a:endParaRPr>
          </a:p>
        </p:txBody>
      </p:sp>
      <p:sp>
        <p:nvSpPr>
          <p:cNvPr id="24" name="TextBox 23"/>
          <p:cNvSpPr txBox="1"/>
          <p:nvPr userDrawn="1"/>
        </p:nvSpPr>
        <p:spPr bwMode="black">
          <a:xfrm>
            <a:off x="2092273" y="6472349"/>
            <a:ext cx="5744209" cy="123111"/>
          </a:xfrm>
          <a:prstGeom prst="rect">
            <a:avLst/>
          </a:prstGeom>
          <a:noFill/>
        </p:spPr>
        <p:txBody>
          <a:bodyPr wrap="square" lIns="72000" tIns="0" rIns="0" bIns="0" rtlCol="0">
            <a:spAutoFit/>
          </a:bodyPr>
          <a:lstStyle/>
          <a:p>
            <a:pPr marL="0" marR="0" indent="0" algn="ctr" defTabSz="914400" rtl="0" eaLnBrk="1" fontAlgn="auto" latinLnBrk="0" hangingPunct="1">
              <a:lnSpc>
                <a:spcPct val="100000"/>
              </a:lnSpc>
              <a:spcBef>
                <a:spcPts val="0"/>
              </a:spcBef>
              <a:spcAft>
                <a:spcPts val="0"/>
              </a:spcAft>
              <a:buClr>
                <a:schemeClr val="bg1"/>
              </a:buClr>
              <a:buSzTx/>
              <a:buFont typeface="Arial" panose="020B0604020202020204" pitchFamily="34" charset="0"/>
              <a:buNone/>
              <a:defRPr/>
            </a:pPr>
            <a:r>
              <a:rPr lang="en-US" sz="800" kern="1200" dirty="0">
                <a:solidFill>
                  <a:schemeClr val="tx1"/>
                </a:solidFill>
                <a:latin typeface="Segoe UI" panose="020B0502040204020203" pitchFamily="34" charset="0"/>
                <a:ea typeface="+mn-ea"/>
                <a:cs typeface="Segoe UI" panose="020B0502040204020203" pitchFamily="34" charset="0"/>
              </a:rPr>
              <a:t>Internal</a:t>
            </a:r>
            <a:endParaRPr lang="en-US" sz="800" noProof="0" dirty="0">
              <a:solidFill>
                <a:schemeClr val="tx1"/>
              </a:solidFill>
              <a:latin typeface="Segoe UI" panose="020B0502040204020203" pitchFamily="34" charset="0"/>
              <a:cs typeface="Segoe UI" panose="020B0502040204020203" pitchFamily="34" charset="0"/>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60351" y="6126266"/>
            <a:ext cx="1628007" cy="5402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with picture right_2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atin typeface="Segoe UI" panose="020B0502040204020203" pitchFamily="34" charset="0"/>
                <a:cs typeface="Segoe UI" panose="020B0502040204020203" pitchFamily="34" charset="0"/>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685800" rtl="0" eaLnBrk="1" latinLnBrk="0" hangingPunct="1">
              <a:spcBef>
                <a:spcPts val="1215"/>
              </a:spcBef>
              <a:buClr>
                <a:schemeClr val="accent1"/>
              </a:buClr>
              <a:buSzPct val="80000"/>
              <a:buFontTx/>
              <a:buNone/>
              <a:defRPr lang="de-DE" sz="1350" b="0" kern="1200" dirty="0">
                <a:solidFill>
                  <a:schemeClr val="tx1"/>
                </a:solidFill>
                <a:latin typeface="Segoe UI" panose="020B0502040204020203" pitchFamily="34" charset="0"/>
                <a:ea typeface="+mn-ea"/>
                <a:cs typeface="Segoe UI" panose="020B0502040204020203" pitchFamily="34" charset="0"/>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noProof="0" dirty="0"/>
              <a:t>First level</a:t>
            </a:r>
            <a:endParaRPr lang="en-US" noProof="0"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with picture right_1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atin typeface="Segoe UI" panose="020B0502040204020203" pitchFamily="34" charset="0"/>
                <a:cs typeface="Segoe UI" panose="020B0502040204020203" pitchFamily="34" charset="0"/>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685800" rtl="0" eaLnBrk="1" latinLnBrk="0" hangingPunct="1">
              <a:spcBef>
                <a:spcPts val="1215"/>
              </a:spcBef>
              <a:buClr>
                <a:schemeClr val="accent1"/>
              </a:buClr>
              <a:buSzPct val="80000"/>
              <a:buFontTx/>
              <a:buNone/>
              <a:defRPr lang="de-DE" sz="1350" b="0" kern="1200" dirty="0">
                <a:solidFill>
                  <a:schemeClr val="tx1"/>
                </a:solidFill>
                <a:latin typeface="Segoe UI" panose="020B0502040204020203" pitchFamily="34" charset="0"/>
                <a:ea typeface="+mn-ea"/>
                <a:cs typeface="Segoe UI" panose="020B0502040204020203" pitchFamily="34" charset="0"/>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noProof="0" dirty="0"/>
              <a:t>First level</a:t>
            </a:r>
            <a:endParaRPr lang="en-US" noProof="0"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a:t>First level</a:t>
            </a:r>
            <a:endParaRPr lang="en-US" noProof="0" dirty="0"/>
          </a:p>
          <a:p>
            <a:pPr lvl="1"/>
            <a:r>
              <a:rPr lang="en-US" dirty="0"/>
              <a:t>Second level</a:t>
            </a:r>
            <a:endParaRPr lang="en-US" dirty="0"/>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a:t>First level</a:t>
            </a:r>
            <a:endParaRPr lang="en-US" noProof="0" dirty="0"/>
          </a:p>
          <a:p>
            <a:pPr lvl="1"/>
            <a:r>
              <a:rPr lang="en-US" dirty="0"/>
              <a:t>Second level</a:t>
            </a:r>
            <a:endParaRPr lang="en-US" dirty="0"/>
          </a:p>
        </p:txBody>
      </p:sp>
      <p:sp>
        <p:nvSpPr>
          <p:cNvPr id="9" name="Picture Placeholder 4"/>
          <p:cNvSpPr>
            <a:spLocks noGrp="1"/>
          </p:cNvSpPr>
          <p:nvPr>
            <p:ph type="pic" sz="quarter" idx="15"/>
          </p:nvPr>
        </p:nvSpPr>
        <p:spPr bwMode="gray">
          <a:xfrm>
            <a:off x="324000" y="3573491"/>
            <a:ext cx="4165200" cy="2508223"/>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4654800" y="3573491"/>
            <a:ext cx="4165200" cy="2508223"/>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latin typeface="Segoe UI" panose="020B0502040204020203" pitchFamily="34" charset="0"/>
                <a:cs typeface="Segoe UI" panose="020B0502040204020203" pitchFamily="34" charset="0"/>
              </a:defRPr>
            </a:lvl1pPr>
          </a:lstStyle>
          <a:p>
            <a:r>
              <a:rPr lang="en-US" dirty="0"/>
              <a:t>Click to edit Master title style</a:t>
            </a:r>
            <a:endParaRPr lang="en-US" dirty="0"/>
          </a:p>
        </p:txBody>
      </p:sp>
      <p:sp>
        <p:nvSpPr>
          <p:cNvPr id="3" name="Picture Placeholder 4"/>
          <p:cNvSpPr>
            <a:spLocks noGrp="1"/>
          </p:cNvSpPr>
          <p:nvPr>
            <p:ph type="pic" sz="quarter" idx="10"/>
          </p:nvPr>
        </p:nvSpPr>
        <p:spPr bwMode="gray">
          <a:xfrm>
            <a:off x="457200" y="1022288"/>
            <a:ext cx="8356104" cy="5061713"/>
          </a:xfrm>
          <a:solidFill>
            <a:schemeClr val="bg1">
              <a:lumMod val="95000"/>
            </a:schemeClr>
          </a:solidFill>
        </p:spPr>
        <p:txBody>
          <a:bodyPr vert="horz" lIns="0" tIns="1296000" rIns="0" bIns="0" rtlCol="0" anchor="t" anchorCtr="0">
            <a:noAutofit/>
          </a:bodyPr>
          <a:lstStyle>
            <a:lvl1pPr marL="0" indent="0" algn="ctr" defTabSz="685800" rtl="0" eaLnBrk="1" latinLnBrk="0" hangingPunct="1">
              <a:spcBef>
                <a:spcPts val="1215"/>
              </a:spcBef>
              <a:buClr>
                <a:schemeClr val="accent1"/>
              </a:buClr>
              <a:buSzPct val="80000"/>
              <a:buFontTx/>
              <a:buNone/>
              <a:defRPr lang="de-DE" sz="1350" b="0" kern="1200" dirty="0">
                <a:solidFill>
                  <a:schemeClr val="tx1"/>
                </a:solidFill>
                <a:latin typeface="Segoe UI" panose="020B0502040204020203" pitchFamily="34" charset="0"/>
                <a:ea typeface="+mn-ea"/>
                <a:cs typeface="Segoe UI" panose="020B0502040204020203" pitchFamily="34" charset="0"/>
              </a:defRPr>
            </a:lvl1pPr>
          </a:lstStyle>
          <a:p>
            <a:r>
              <a:rPr lang="en-US"/>
              <a:t>Click icon to add picture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Quotes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3" y="2747964"/>
            <a:ext cx="8688387" cy="1362075"/>
          </a:xfrm>
        </p:spPr>
        <p:txBody>
          <a:bodyPr anchor="ctr">
            <a:normAutofit/>
          </a:bodyPr>
          <a:lstStyle>
            <a:lvl1pPr algn="ctr">
              <a:defRPr sz="2000" b="0" cap="none">
                <a:solidFill>
                  <a:schemeClr val="tx1"/>
                </a:solidFill>
              </a:defRPr>
            </a:lvl1pPr>
          </a:lstStyle>
          <a:p>
            <a:r>
              <a:rPr lang="en-US" dirty="0"/>
              <a:t>Click To Edit Master Title Style</a:t>
            </a:r>
            <a:endParaRPr lang="en-US" dirty="0"/>
          </a:p>
        </p:txBody>
      </p:sp>
      <p:sp>
        <p:nvSpPr>
          <p:cNvPr id="9" name="TextBox 8"/>
          <p:cNvSpPr txBox="1"/>
          <p:nvPr userDrawn="1"/>
        </p:nvSpPr>
        <p:spPr>
          <a:xfrm>
            <a:off x="1066801" y="1377555"/>
            <a:ext cx="885825" cy="1200329"/>
          </a:xfrm>
          <a:prstGeom prst="rect">
            <a:avLst/>
          </a:prstGeom>
          <a:noFill/>
        </p:spPr>
        <p:txBody>
          <a:bodyPr wrap="square" rtlCol="0">
            <a:spAutoFit/>
          </a:bodyPr>
          <a:lstStyle/>
          <a:p>
            <a:r>
              <a:rPr lang="en-US" sz="7200" dirty="0">
                <a:solidFill>
                  <a:schemeClr val="tx2"/>
                </a:solidFill>
                <a:latin typeface="Gill Sans Ultra Bold" panose="020B0A02020104020203" pitchFamily="34" charset="0"/>
                <a:cs typeface="Arial" panose="020B0604020202020204" pitchFamily="34" charset="0"/>
              </a:rPr>
              <a:t>“</a:t>
            </a:r>
            <a:endParaRPr lang="en-IN" sz="7200" dirty="0">
              <a:solidFill>
                <a:schemeClr val="tx2"/>
              </a:solidFill>
              <a:latin typeface="Gill Sans Ultra Bold" panose="020B0A02020104020203" pitchFamily="34" charset="0"/>
              <a:cs typeface="Arial" panose="020B0604020202020204" pitchFamily="34" charset="0"/>
            </a:endParaRPr>
          </a:p>
        </p:txBody>
      </p:sp>
      <p:sp>
        <p:nvSpPr>
          <p:cNvPr id="10" name="TextBox 9"/>
          <p:cNvSpPr txBox="1"/>
          <p:nvPr userDrawn="1"/>
        </p:nvSpPr>
        <p:spPr>
          <a:xfrm flipV="1">
            <a:off x="7353301" y="3910789"/>
            <a:ext cx="885825" cy="1200329"/>
          </a:xfrm>
          <a:prstGeom prst="rect">
            <a:avLst/>
          </a:prstGeom>
          <a:noFill/>
        </p:spPr>
        <p:txBody>
          <a:bodyPr wrap="square" rtlCol="0">
            <a:spAutoFit/>
          </a:bodyPr>
          <a:lstStyle/>
          <a:p>
            <a:r>
              <a:rPr lang="en-US" sz="7200" dirty="0">
                <a:solidFill>
                  <a:schemeClr val="tx2"/>
                </a:solidFill>
                <a:latin typeface="Gill Sans Ultra Bold" panose="020B0A02020104020203" pitchFamily="34" charset="0"/>
                <a:cs typeface="Arial" panose="020B0604020202020204" pitchFamily="34" charset="0"/>
              </a:rPr>
              <a:t>“</a:t>
            </a:r>
            <a:endParaRPr lang="en-IN" sz="7200" dirty="0">
              <a:solidFill>
                <a:schemeClr val="tx2"/>
              </a:solidFill>
              <a:latin typeface="Gill Sans Ultra Bold" panose="020B0A02020104020203" pitchFamily="34" charset="0"/>
              <a:cs typeface="Arial" panose="020B0604020202020204" pitchFamily="34" charset="0"/>
            </a:endParaRPr>
          </a:p>
        </p:txBody>
      </p:sp>
      <p:cxnSp>
        <p:nvCxnSpPr>
          <p:cNvPr id="6" name="Straight Connector 5"/>
          <p:cNvCxnSpPr/>
          <p:nvPr userDrawn="1"/>
        </p:nvCxnSpPr>
        <p:spPr>
          <a:xfrm flipH="1">
            <a:off x="464820" y="914400"/>
            <a:ext cx="8679180" cy="0"/>
          </a:xfrm>
          <a:prstGeom prst="line">
            <a:avLst/>
          </a:prstGeom>
          <a:ln w="12700">
            <a:solidFill>
              <a:srgbClr val="F36F2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userDrawn="1"/>
        </p:nvSpPr>
        <p:spPr>
          <a:xfrm>
            <a:off x="0" y="6450195"/>
            <a:ext cx="9144000" cy="4078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latin typeface="Segoe UI" panose="020B0502040204020203" pitchFamily="34" charset="0"/>
              <a:cs typeface="Segoe UI" panose="020B0502040204020203" pitchFamily="34" charset="0"/>
            </a:endParaRPr>
          </a:p>
        </p:txBody>
      </p:sp>
      <p:sp>
        <p:nvSpPr>
          <p:cNvPr id="20" name="TextBox 19"/>
          <p:cNvSpPr txBox="1"/>
          <p:nvPr userDrawn="1"/>
        </p:nvSpPr>
        <p:spPr>
          <a:xfrm>
            <a:off x="113084" y="6546375"/>
            <a:ext cx="234367" cy="215444"/>
          </a:xfrm>
          <a:prstGeom prst="rect">
            <a:avLst/>
          </a:prstGeom>
          <a:noFill/>
        </p:spPr>
        <p:txBody>
          <a:bodyPr wrap="square" lIns="45720" rIns="45720" rtlCol="0" anchor="ctr">
            <a:spAutoFit/>
          </a:bodyPr>
          <a:lstStyle/>
          <a:p>
            <a:pPr algn="ctr"/>
            <a:fld id="{3E679779-F71A-461F-8868-D66E51891E2B}" type="slidenum">
              <a:rPr lang="en-US" sz="800" b="0" smtClean="0">
                <a:solidFill>
                  <a:schemeClr val="tx1">
                    <a:lumMod val="75000"/>
                    <a:lumOff val="25000"/>
                  </a:schemeClr>
                </a:solidFill>
                <a:latin typeface="Segoe UI" panose="020B0502040204020203" pitchFamily="34" charset="0"/>
                <a:cs typeface="Segoe UI" panose="020B0502040204020203" pitchFamily="34" charset="0"/>
              </a:rPr>
            </a:fld>
            <a:endParaRPr lang="en-US" sz="800" b="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1" name="TextBox 20"/>
          <p:cNvSpPr txBox="1"/>
          <p:nvPr userDrawn="1"/>
        </p:nvSpPr>
        <p:spPr bwMode="black">
          <a:xfrm>
            <a:off x="418795" y="6572025"/>
            <a:ext cx="3884371" cy="123111"/>
          </a:xfrm>
          <a:prstGeom prst="rect">
            <a:avLst/>
          </a:prstGeom>
          <a:noFill/>
        </p:spPr>
        <p:txBody>
          <a:bodyPr wrap="square" lIns="72000" tIns="0" rIns="0" bIns="0" rtlCol="0">
            <a:spAutoFit/>
          </a:bodyPr>
          <a:lstStyle/>
          <a:p>
            <a:r>
              <a:rPr lang="en-US" sz="800" kern="1200" dirty="0">
                <a:solidFill>
                  <a:schemeClr val="tx1"/>
                </a:solidFill>
                <a:latin typeface="Segoe UI" panose="020B0502040204020203" pitchFamily="34" charset="0"/>
                <a:ea typeface="+mn-ea"/>
                <a:cs typeface="Segoe UI" panose="020B0502040204020203" pitchFamily="34" charset="0"/>
              </a:rPr>
              <a:t>©2019 EdgeVerve Systems Limited</a:t>
            </a:r>
            <a:endParaRPr lang="en-US" sz="800" kern="1200" dirty="0">
              <a:solidFill>
                <a:schemeClr val="tx1"/>
              </a:solidFill>
              <a:latin typeface="Segoe UI" panose="020B0502040204020203" pitchFamily="34" charset="0"/>
              <a:ea typeface="+mn-ea"/>
              <a:cs typeface="Segoe UI" panose="020B0502040204020203" pitchFamily="34" charset="0"/>
            </a:endParaRPr>
          </a:p>
        </p:txBody>
      </p:sp>
      <p:sp>
        <p:nvSpPr>
          <p:cNvPr id="22" name="TextBox 21"/>
          <p:cNvSpPr txBox="1"/>
          <p:nvPr userDrawn="1"/>
        </p:nvSpPr>
        <p:spPr bwMode="black">
          <a:xfrm>
            <a:off x="2092273" y="6572025"/>
            <a:ext cx="5744209" cy="123111"/>
          </a:xfrm>
          <a:prstGeom prst="rect">
            <a:avLst/>
          </a:prstGeom>
          <a:noFill/>
        </p:spPr>
        <p:txBody>
          <a:bodyPr wrap="square" lIns="72000" tIns="0" rIns="0" bIns="0" rtlCol="0">
            <a:spAutoFit/>
          </a:bodyPr>
          <a:lstStyle/>
          <a:p>
            <a:pPr marL="0" marR="0" indent="0" algn="ctr" defTabSz="914400" rtl="0" eaLnBrk="1" fontAlgn="auto" latinLnBrk="0" hangingPunct="1">
              <a:lnSpc>
                <a:spcPct val="100000"/>
              </a:lnSpc>
              <a:spcBef>
                <a:spcPts val="0"/>
              </a:spcBef>
              <a:spcAft>
                <a:spcPts val="0"/>
              </a:spcAft>
              <a:buClr>
                <a:schemeClr val="bg1"/>
              </a:buClr>
              <a:buSzTx/>
              <a:buFont typeface="Arial" panose="020B0604020202020204" pitchFamily="34" charset="0"/>
              <a:buNone/>
              <a:defRPr/>
            </a:pPr>
            <a:r>
              <a:rPr lang="en-US" sz="800" kern="1200" dirty="0">
                <a:solidFill>
                  <a:schemeClr val="tx1"/>
                </a:solidFill>
                <a:latin typeface="Segoe UI" panose="020B0502040204020203" pitchFamily="34" charset="0"/>
                <a:ea typeface="+mn-ea"/>
                <a:cs typeface="Segoe UI" panose="020B0502040204020203" pitchFamily="34" charset="0"/>
              </a:rPr>
              <a:t>Public</a:t>
            </a:r>
            <a:endParaRPr lang="en-US" sz="800" noProof="0" dirty="0">
              <a:solidFill>
                <a:schemeClr val="tx1"/>
              </a:solidFill>
              <a:latin typeface="Segoe UI" panose="020B0502040204020203" pitchFamily="34" charset="0"/>
              <a:cs typeface="Segoe UI" panose="020B0502040204020203" pitchFamily="34"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07010" y="6528696"/>
            <a:ext cx="740651" cy="250803"/>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8" name="Rectangle 7"/>
          <p:cNvSpPr/>
          <p:nvPr userDrawn="1"/>
        </p:nvSpPr>
        <p:spPr>
          <a:xfrm>
            <a:off x="0" y="4"/>
            <a:ext cx="9144000" cy="49139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Segoe UI" panose="020B0502040204020203" pitchFamily="34" charset="0"/>
              <a:cs typeface="Segoe UI" panose="020B0502040204020203" pitchFamily="34" charset="0"/>
            </a:endParaRPr>
          </a:p>
        </p:txBody>
      </p:sp>
      <p:grpSp>
        <p:nvGrpSpPr>
          <p:cNvPr id="9" name="Group 8"/>
          <p:cNvGrpSpPr>
            <a:grpSpLocks noChangeAspect="1"/>
          </p:cNvGrpSpPr>
          <p:nvPr userDrawn="1"/>
        </p:nvGrpSpPr>
        <p:grpSpPr>
          <a:xfrm>
            <a:off x="6126480" y="8"/>
            <a:ext cx="3017520" cy="4490691"/>
            <a:chOff x="5016500" y="0"/>
            <a:chExt cx="4127500" cy="4606925"/>
          </a:xfrm>
        </p:grpSpPr>
        <p:sp>
          <p:nvSpPr>
            <p:cNvPr id="10" name="Freeform 5"/>
            <p:cNvSpPr/>
            <p:nvPr userDrawn="1"/>
          </p:nvSpPr>
          <p:spPr bwMode="auto">
            <a:xfrm>
              <a:off x="5016500" y="0"/>
              <a:ext cx="1984375" cy="1743075"/>
            </a:xfrm>
            <a:custGeom>
              <a:avLst/>
              <a:gdLst>
                <a:gd name="T0" fmla="*/ 440 w 1250"/>
                <a:gd name="T1" fmla="*/ 0 h 1098"/>
                <a:gd name="T2" fmla="*/ 270 w 1250"/>
                <a:gd name="T3" fmla="*/ 170 h 1098"/>
                <a:gd name="T4" fmla="*/ 270 w 1250"/>
                <a:gd name="T5" fmla="*/ 170 h 1098"/>
                <a:gd name="T6" fmla="*/ 246 w 1250"/>
                <a:gd name="T7" fmla="*/ 196 h 1098"/>
                <a:gd name="T8" fmla="*/ 222 w 1250"/>
                <a:gd name="T9" fmla="*/ 222 h 1098"/>
                <a:gd name="T10" fmla="*/ 198 w 1250"/>
                <a:gd name="T11" fmla="*/ 250 h 1098"/>
                <a:gd name="T12" fmla="*/ 178 w 1250"/>
                <a:gd name="T13" fmla="*/ 276 h 1098"/>
                <a:gd name="T14" fmla="*/ 158 w 1250"/>
                <a:gd name="T15" fmla="*/ 304 h 1098"/>
                <a:gd name="T16" fmla="*/ 138 w 1250"/>
                <a:gd name="T17" fmla="*/ 332 h 1098"/>
                <a:gd name="T18" fmla="*/ 122 w 1250"/>
                <a:gd name="T19" fmla="*/ 360 h 1098"/>
                <a:gd name="T20" fmla="*/ 106 w 1250"/>
                <a:gd name="T21" fmla="*/ 388 h 1098"/>
                <a:gd name="T22" fmla="*/ 90 w 1250"/>
                <a:gd name="T23" fmla="*/ 416 h 1098"/>
                <a:gd name="T24" fmla="*/ 76 w 1250"/>
                <a:gd name="T25" fmla="*/ 446 h 1098"/>
                <a:gd name="T26" fmla="*/ 52 w 1250"/>
                <a:gd name="T27" fmla="*/ 504 h 1098"/>
                <a:gd name="T28" fmla="*/ 34 w 1250"/>
                <a:gd name="T29" fmla="*/ 564 h 1098"/>
                <a:gd name="T30" fmla="*/ 20 w 1250"/>
                <a:gd name="T31" fmla="*/ 622 h 1098"/>
                <a:gd name="T32" fmla="*/ 8 w 1250"/>
                <a:gd name="T33" fmla="*/ 682 h 1098"/>
                <a:gd name="T34" fmla="*/ 2 w 1250"/>
                <a:gd name="T35" fmla="*/ 742 h 1098"/>
                <a:gd name="T36" fmla="*/ 0 w 1250"/>
                <a:gd name="T37" fmla="*/ 802 h 1098"/>
                <a:gd name="T38" fmla="*/ 2 w 1250"/>
                <a:gd name="T39" fmla="*/ 862 h 1098"/>
                <a:gd name="T40" fmla="*/ 8 w 1250"/>
                <a:gd name="T41" fmla="*/ 922 h 1098"/>
                <a:gd name="T42" fmla="*/ 18 w 1250"/>
                <a:gd name="T43" fmla="*/ 982 h 1098"/>
                <a:gd name="T44" fmla="*/ 32 w 1250"/>
                <a:gd name="T45" fmla="*/ 1040 h 1098"/>
                <a:gd name="T46" fmla="*/ 48 w 1250"/>
                <a:gd name="T47" fmla="*/ 1098 h 1098"/>
                <a:gd name="T48" fmla="*/ 720 w 1250"/>
                <a:gd name="T49" fmla="*/ 1098 h 1098"/>
                <a:gd name="T50" fmla="*/ 720 w 1250"/>
                <a:gd name="T51" fmla="*/ 1098 h 1098"/>
                <a:gd name="T52" fmla="*/ 680 w 1250"/>
                <a:gd name="T53" fmla="*/ 1044 h 1098"/>
                <a:gd name="T54" fmla="*/ 648 w 1250"/>
                <a:gd name="T55" fmla="*/ 994 h 1098"/>
                <a:gd name="T56" fmla="*/ 622 w 1250"/>
                <a:gd name="T57" fmla="*/ 948 h 1098"/>
                <a:gd name="T58" fmla="*/ 610 w 1250"/>
                <a:gd name="T59" fmla="*/ 926 h 1098"/>
                <a:gd name="T60" fmla="*/ 602 w 1250"/>
                <a:gd name="T61" fmla="*/ 904 h 1098"/>
                <a:gd name="T62" fmla="*/ 594 w 1250"/>
                <a:gd name="T63" fmla="*/ 882 h 1098"/>
                <a:gd name="T64" fmla="*/ 588 w 1250"/>
                <a:gd name="T65" fmla="*/ 860 h 1098"/>
                <a:gd name="T66" fmla="*/ 584 w 1250"/>
                <a:gd name="T67" fmla="*/ 840 h 1098"/>
                <a:gd name="T68" fmla="*/ 582 w 1250"/>
                <a:gd name="T69" fmla="*/ 818 h 1098"/>
                <a:gd name="T70" fmla="*/ 582 w 1250"/>
                <a:gd name="T71" fmla="*/ 798 h 1098"/>
                <a:gd name="T72" fmla="*/ 582 w 1250"/>
                <a:gd name="T73" fmla="*/ 778 h 1098"/>
                <a:gd name="T74" fmla="*/ 586 w 1250"/>
                <a:gd name="T75" fmla="*/ 758 h 1098"/>
                <a:gd name="T76" fmla="*/ 590 w 1250"/>
                <a:gd name="T77" fmla="*/ 738 h 1098"/>
                <a:gd name="T78" fmla="*/ 594 w 1250"/>
                <a:gd name="T79" fmla="*/ 718 h 1098"/>
                <a:gd name="T80" fmla="*/ 602 w 1250"/>
                <a:gd name="T81" fmla="*/ 698 h 1098"/>
                <a:gd name="T82" fmla="*/ 610 w 1250"/>
                <a:gd name="T83" fmla="*/ 678 h 1098"/>
                <a:gd name="T84" fmla="*/ 622 w 1250"/>
                <a:gd name="T85" fmla="*/ 658 h 1098"/>
                <a:gd name="T86" fmla="*/ 634 w 1250"/>
                <a:gd name="T87" fmla="*/ 638 h 1098"/>
                <a:gd name="T88" fmla="*/ 646 w 1250"/>
                <a:gd name="T89" fmla="*/ 616 h 1098"/>
                <a:gd name="T90" fmla="*/ 678 w 1250"/>
                <a:gd name="T91" fmla="*/ 574 h 1098"/>
                <a:gd name="T92" fmla="*/ 716 w 1250"/>
                <a:gd name="T93" fmla="*/ 530 h 1098"/>
                <a:gd name="T94" fmla="*/ 760 w 1250"/>
                <a:gd name="T95" fmla="*/ 484 h 1098"/>
                <a:gd name="T96" fmla="*/ 810 w 1250"/>
                <a:gd name="T97" fmla="*/ 434 h 1098"/>
                <a:gd name="T98" fmla="*/ 866 w 1250"/>
                <a:gd name="T99" fmla="*/ 382 h 1098"/>
                <a:gd name="T100" fmla="*/ 1250 w 1250"/>
                <a:gd name="T101" fmla="*/ 0 h 1098"/>
                <a:gd name="T102" fmla="*/ 440 w 1250"/>
                <a:gd name="T103"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50" h="1098">
                  <a:moveTo>
                    <a:pt x="440" y="0"/>
                  </a:moveTo>
                  <a:lnTo>
                    <a:pt x="270" y="170"/>
                  </a:lnTo>
                  <a:lnTo>
                    <a:pt x="270" y="170"/>
                  </a:lnTo>
                  <a:lnTo>
                    <a:pt x="246" y="196"/>
                  </a:lnTo>
                  <a:lnTo>
                    <a:pt x="222" y="222"/>
                  </a:lnTo>
                  <a:lnTo>
                    <a:pt x="198" y="250"/>
                  </a:lnTo>
                  <a:lnTo>
                    <a:pt x="178" y="276"/>
                  </a:lnTo>
                  <a:lnTo>
                    <a:pt x="158" y="304"/>
                  </a:lnTo>
                  <a:lnTo>
                    <a:pt x="138" y="332"/>
                  </a:lnTo>
                  <a:lnTo>
                    <a:pt x="122" y="360"/>
                  </a:lnTo>
                  <a:lnTo>
                    <a:pt x="106" y="388"/>
                  </a:lnTo>
                  <a:lnTo>
                    <a:pt x="90" y="416"/>
                  </a:lnTo>
                  <a:lnTo>
                    <a:pt x="76" y="446"/>
                  </a:lnTo>
                  <a:lnTo>
                    <a:pt x="52" y="504"/>
                  </a:lnTo>
                  <a:lnTo>
                    <a:pt x="34" y="564"/>
                  </a:lnTo>
                  <a:lnTo>
                    <a:pt x="20" y="622"/>
                  </a:lnTo>
                  <a:lnTo>
                    <a:pt x="8" y="682"/>
                  </a:lnTo>
                  <a:lnTo>
                    <a:pt x="2" y="742"/>
                  </a:lnTo>
                  <a:lnTo>
                    <a:pt x="0" y="802"/>
                  </a:lnTo>
                  <a:lnTo>
                    <a:pt x="2" y="862"/>
                  </a:lnTo>
                  <a:lnTo>
                    <a:pt x="8" y="922"/>
                  </a:lnTo>
                  <a:lnTo>
                    <a:pt x="18" y="982"/>
                  </a:lnTo>
                  <a:lnTo>
                    <a:pt x="32" y="1040"/>
                  </a:lnTo>
                  <a:lnTo>
                    <a:pt x="48" y="1098"/>
                  </a:lnTo>
                  <a:lnTo>
                    <a:pt x="720" y="1098"/>
                  </a:lnTo>
                  <a:lnTo>
                    <a:pt x="720" y="1098"/>
                  </a:lnTo>
                  <a:lnTo>
                    <a:pt x="680" y="1044"/>
                  </a:lnTo>
                  <a:lnTo>
                    <a:pt x="648" y="994"/>
                  </a:lnTo>
                  <a:lnTo>
                    <a:pt x="622" y="948"/>
                  </a:lnTo>
                  <a:lnTo>
                    <a:pt x="610" y="926"/>
                  </a:lnTo>
                  <a:lnTo>
                    <a:pt x="602" y="904"/>
                  </a:lnTo>
                  <a:lnTo>
                    <a:pt x="594" y="882"/>
                  </a:lnTo>
                  <a:lnTo>
                    <a:pt x="588" y="860"/>
                  </a:lnTo>
                  <a:lnTo>
                    <a:pt x="584" y="840"/>
                  </a:lnTo>
                  <a:lnTo>
                    <a:pt x="582" y="818"/>
                  </a:lnTo>
                  <a:lnTo>
                    <a:pt x="582" y="798"/>
                  </a:lnTo>
                  <a:lnTo>
                    <a:pt x="582" y="778"/>
                  </a:lnTo>
                  <a:lnTo>
                    <a:pt x="586" y="758"/>
                  </a:lnTo>
                  <a:lnTo>
                    <a:pt x="590" y="738"/>
                  </a:lnTo>
                  <a:lnTo>
                    <a:pt x="594" y="718"/>
                  </a:lnTo>
                  <a:lnTo>
                    <a:pt x="602" y="698"/>
                  </a:lnTo>
                  <a:lnTo>
                    <a:pt x="610" y="678"/>
                  </a:lnTo>
                  <a:lnTo>
                    <a:pt x="622" y="658"/>
                  </a:lnTo>
                  <a:lnTo>
                    <a:pt x="634" y="638"/>
                  </a:lnTo>
                  <a:lnTo>
                    <a:pt x="646" y="616"/>
                  </a:lnTo>
                  <a:lnTo>
                    <a:pt x="678" y="574"/>
                  </a:lnTo>
                  <a:lnTo>
                    <a:pt x="716" y="530"/>
                  </a:lnTo>
                  <a:lnTo>
                    <a:pt x="760" y="484"/>
                  </a:lnTo>
                  <a:lnTo>
                    <a:pt x="810" y="434"/>
                  </a:lnTo>
                  <a:lnTo>
                    <a:pt x="866" y="382"/>
                  </a:lnTo>
                  <a:lnTo>
                    <a:pt x="1250" y="0"/>
                  </a:lnTo>
                  <a:lnTo>
                    <a:pt x="440" y="0"/>
                  </a:lnTo>
                  <a:close/>
                </a:path>
              </a:pathLst>
            </a:custGeom>
            <a:solidFill>
              <a:srgbClr val="FFFFFF">
                <a:alpha val="15000"/>
              </a:srgbClr>
            </a:solidFill>
            <a:ln>
              <a:noFill/>
            </a:ln>
          </p:spPr>
          <p:txBody>
            <a:bodyPr vert="horz" wrap="square" lIns="91440" tIns="45720" rIns="91440" bIns="45720" numCol="1" anchor="t" anchorCtr="0" compatLnSpc="1"/>
            <a:lstStyle/>
            <a:p>
              <a:endParaRPr lang="en-US" sz="1800">
                <a:latin typeface="Segoe UI" panose="020B0502040204020203" pitchFamily="34" charset="0"/>
                <a:cs typeface="Segoe UI" panose="020B0502040204020203" pitchFamily="34" charset="0"/>
              </a:endParaRPr>
            </a:p>
          </p:txBody>
        </p:sp>
        <p:sp>
          <p:nvSpPr>
            <p:cNvPr id="11" name="Freeform 6"/>
            <p:cNvSpPr/>
            <p:nvPr userDrawn="1"/>
          </p:nvSpPr>
          <p:spPr bwMode="auto">
            <a:xfrm>
              <a:off x="5480050" y="2355850"/>
              <a:ext cx="3663950" cy="2251075"/>
            </a:xfrm>
            <a:custGeom>
              <a:avLst/>
              <a:gdLst>
                <a:gd name="T0" fmla="*/ 2230 w 2308"/>
                <a:gd name="T1" fmla="*/ 554 h 1418"/>
                <a:gd name="T2" fmla="*/ 2164 w 2308"/>
                <a:gd name="T3" fmla="*/ 620 h 1418"/>
                <a:gd name="T4" fmla="*/ 2048 w 2308"/>
                <a:gd name="T5" fmla="*/ 728 h 1418"/>
                <a:gd name="T6" fmla="*/ 1994 w 2308"/>
                <a:gd name="T7" fmla="*/ 768 h 1418"/>
                <a:gd name="T8" fmla="*/ 1944 w 2308"/>
                <a:gd name="T9" fmla="*/ 798 h 1418"/>
                <a:gd name="T10" fmla="*/ 1896 w 2308"/>
                <a:gd name="T11" fmla="*/ 820 h 1418"/>
                <a:gd name="T12" fmla="*/ 1848 w 2308"/>
                <a:gd name="T13" fmla="*/ 834 h 1418"/>
                <a:gd name="T14" fmla="*/ 1800 w 2308"/>
                <a:gd name="T15" fmla="*/ 838 h 1418"/>
                <a:gd name="T16" fmla="*/ 1754 w 2308"/>
                <a:gd name="T17" fmla="*/ 834 h 1418"/>
                <a:gd name="T18" fmla="*/ 1706 w 2308"/>
                <a:gd name="T19" fmla="*/ 820 h 1418"/>
                <a:gd name="T20" fmla="*/ 1656 w 2308"/>
                <a:gd name="T21" fmla="*/ 798 h 1418"/>
                <a:gd name="T22" fmla="*/ 1604 w 2308"/>
                <a:gd name="T23" fmla="*/ 766 h 1418"/>
                <a:gd name="T24" fmla="*/ 1550 w 2308"/>
                <a:gd name="T25" fmla="*/ 726 h 1418"/>
                <a:gd name="T26" fmla="*/ 1430 w 2308"/>
                <a:gd name="T27" fmla="*/ 620 h 1418"/>
                <a:gd name="T28" fmla="*/ 808 w 2308"/>
                <a:gd name="T29" fmla="*/ 0 h 1418"/>
                <a:gd name="T30" fmla="*/ 1150 w 2308"/>
                <a:gd name="T31" fmla="*/ 1150 h 1418"/>
                <a:gd name="T32" fmla="*/ 1180 w 2308"/>
                <a:gd name="T33" fmla="*/ 1178 h 1418"/>
                <a:gd name="T34" fmla="*/ 1242 w 2308"/>
                <a:gd name="T35" fmla="*/ 1230 h 1418"/>
                <a:gd name="T36" fmla="*/ 1310 w 2308"/>
                <a:gd name="T37" fmla="*/ 1276 h 1418"/>
                <a:gd name="T38" fmla="*/ 1378 w 2308"/>
                <a:gd name="T39" fmla="*/ 1316 h 1418"/>
                <a:gd name="T40" fmla="*/ 1450 w 2308"/>
                <a:gd name="T41" fmla="*/ 1350 h 1418"/>
                <a:gd name="T42" fmla="*/ 1524 w 2308"/>
                <a:gd name="T43" fmla="*/ 1376 h 1418"/>
                <a:gd name="T44" fmla="*/ 1598 w 2308"/>
                <a:gd name="T45" fmla="*/ 1396 h 1418"/>
                <a:gd name="T46" fmla="*/ 1676 w 2308"/>
                <a:gd name="T47" fmla="*/ 1410 h 1418"/>
                <a:gd name="T48" fmla="*/ 1752 w 2308"/>
                <a:gd name="T49" fmla="*/ 1416 h 1418"/>
                <a:gd name="T50" fmla="*/ 1830 w 2308"/>
                <a:gd name="T51" fmla="*/ 1416 h 1418"/>
                <a:gd name="T52" fmla="*/ 1906 w 2308"/>
                <a:gd name="T53" fmla="*/ 1410 h 1418"/>
                <a:gd name="T54" fmla="*/ 1984 w 2308"/>
                <a:gd name="T55" fmla="*/ 1398 h 1418"/>
                <a:gd name="T56" fmla="*/ 2058 w 2308"/>
                <a:gd name="T57" fmla="*/ 1378 h 1418"/>
                <a:gd name="T58" fmla="*/ 2132 w 2308"/>
                <a:gd name="T59" fmla="*/ 1354 h 1418"/>
                <a:gd name="T60" fmla="*/ 2204 w 2308"/>
                <a:gd name="T61" fmla="*/ 1320 h 1418"/>
                <a:gd name="T62" fmla="*/ 2274 w 2308"/>
                <a:gd name="T63" fmla="*/ 1282 h 1418"/>
                <a:gd name="T64" fmla="*/ 2308 w 2308"/>
                <a:gd name="T65" fmla="*/ 476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08" h="1418">
                  <a:moveTo>
                    <a:pt x="2308" y="476"/>
                  </a:moveTo>
                  <a:lnTo>
                    <a:pt x="2230" y="554"/>
                  </a:lnTo>
                  <a:lnTo>
                    <a:pt x="2230" y="554"/>
                  </a:lnTo>
                  <a:lnTo>
                    <a:pt x="2164" y="620"/>
                  </a:lnTo>
                  <a:lnTo>
                    <a:pt x="2104" y="678"/>
                  </a:lnTo>
                  <a:lnTo>
                    <a:pt x="2048" y="728"/>
                  </a:lnTo>
                  <a:lnTo>
                    <a:pt x="2022" y="748"/>
                  </a:lnTo>
                  <a:lnTo>
                    <a:pt x="1994" y="768"/>
                  </a:lnTo>
                  <a:lnTo>
                    <a:pt x="1970" y="784"/>
                  </a:lnTo>
                  <a:lnTo>
                    <a:pt x="1944" y="798"/>
                  </a:lnTo>
                  <a:lnTo>
                    <a:pt x="1920" y="810"/>
                  </a:lnTo>
                  <a:lnTo>
                    <a:pt x="1896" y="820"/>
                  </a:lnTo>
                  <a:lnTo>
                    <a:pt x="1872" y="828"/>
                  </a:lnTo>
                  <a:lnTo>
                    <a:pt x="1848" y="834"/>
                  </a:lnTo>
                  <a:lnTo>
                    <a:pt x="1824" y="838"/>
                  </a:lnTo>
                  <a:lnTo>
                    <a:pt x="1800" y="838"/>
                  </a:lnTo>
                  <a:lnTo>
                    <a:pt x="1778" y="838"/>
                  </a:lnTo>
                  <a:lnTo>
                    <a:pt x="1754" y="834"/>
                  </a:lnTo>
                  <a:lnTo>
                    <a:pt x="1730" y="828"/>
                  </a:lnTo>
                  <a:lnTo>
                    <a:pt x="1706" y="820"/>
                  </a:lnTo>
                  <a:lnTo>
                    <a:pt x="1682" y="810"/>
                  </a:lnTo>
                  <a:lnTo>
                    <a:pt x="1656" y="798"/>
                  </a:lnTo>
                  <a:lnTo>
                    <a:pt x="1630" y="784"/>
                  </a:lnTo>
                  <a:lnTo>
                    <a:pt x="1604" y="766"/>
                  </a:lnTo>
                  <a:lnTo>
                    <a:pt x="1578" y="748"/>
                  </a:lnTo>
                  <a:lnTo>
                    <a:pt x="1550" y="726"/>
                  </a:lnTo>
                  <a:lnTo>
                    <a:pt x="1492" y="678"/>
                  </a:lnTo>
                  <a:lnTo>
                    <a:pt x="1430" y="620"/>
                  </a:lnTo>
                  <a:lnTo>
                    <a:pt x="1362" y="554"/>
                  </a:lnTo>
                  <a:lnTo>
                    <a:pt x="808" y="0"/>
                  </a:lnTo>
                  <a:lnTo>
                    <a:pt x="0" y="0"/>
                  </a:lnTo>
                  <a:lnTo>
                    <a:pt x="1150" y="1150"/>
                  </a:lnTo>
                  <a:lnTo>
                    <a:pt x="1150" y="1150"/>
                  </a:lnTo>
                  <a:lnTo>
                    <a:pt x="1180" y="1178"/>
                  </a:lnTo>
                  <a:lnTo>
                    <a:pt x="1210" y="1206"/>
                  </a:lnTo>
                  <a:lnTo>
                    <a:pt x="1242" y="1230"/>
                  </a:lnTo>
                  <a:lnTo>
                    <a:pt x="1276" y="1254"/>
                  </a:lnTo>
                  <a:lnTo>
                    <a:pt x="1310" y="1276"/>
                  </a:lnTo>
                  <a:lnTo>
                    <a:pt x="1344" y="1298"/>
                  </a:lnTo>
                  <a:lnTo>
                    <a:pt x="1378" y="1316"/>
                  </a:lnTo>
                  <a:lnTo>
                    <a:pt x="1414" y="1334"/>
                  </a:lnTo>
                  <a:lnTo>
                    <a:pt x="1450" y="1350"/>
                  </a:lnTo>
                  <a:lnTo>
                    <a:pt x="1486" y="1364"/>
                  </a:lnTo>
                  <a:lnTo>
                    <a:pt x="1524" y="1376"/>
                  </a:lnTo>
                  <a:lnTo>
                    <a:pt x="1562" y="1386"/>
                  </a:lnTo>
                  <a:lnTo>
                    <a:pt x="1598" y="1396"/>
                  </a:lnTo>
                  <a:lnTo>
                    <a:pt x="1636" y="1404"/>
                  </a:lnTo>
                  <a:lnTo>
                    <a:pt x="1676" y="1410"/>
                  </a:lnTo>
                  <a:lnTo>
                    <a:pt x="1714" y="1414"/>
                  </a:lnTo>
                  <a:lnTo>
                    <a:pt x="1752" y="1416"/>
                  </a:lnTo>
                  <a:lnTo>
                    <a:pt x="1792" y="1418"/>
                  </a:lnTo>
                  <a:lnTo>
                    <a:pt x="1830" y="1416"/>
                  </a:lnTo>
                  <a:lnTo>
                    <a:pt x="1868" y="1414"/>
                  </a:lnTo>
                  <a:lnTo>
                    <a:pt x="1906" y="1410"/>
                  </a:lnTo>
                  <a:lnTo>
                    <a:pt x="1946" y="1404"/>
                  </a:lnTo>
                  <a:lnTo>
                    <a:pt x="1984" y="1398"/>
                  </a:lnTo>
                  <a:lnTo>
                    <a:pt x="2022" y="1390"/>
                  </a:lnTo>
                  <a:lnTo>
                    <a:pt x="2058" y="1378"/>
                  </a:lnTo>
                  <a:lnTo>
                    <a:pt x="2096" y="1366"/>
                  </a:lnTo>
                  <a:lnTo>
                    <a:pt x="2132" y="1354"/>
                  </a:lnTo>
                  <a:lnTo>
                    <a:pt x="2170" y="1338"/>
                  </a:lnTo>
                  <a:lnTo>
                    <a:pt x="2204" y="1320"/>
                  </a:lnTo>
                  <a:lnTo>
                    <a:pt x="2240" y="1302"/>
                  </a:lnTo>
                  <a:lnTo>
                    <a:pt x="2274" y="1282"/>
                  </a:lnTo>
                  <a:lnTo>
                    <a:pt x="2308" y="1260"/>
                  </a:lnTo>
                  <a:lnTo>
                    <a:pt x="2308" y="476"/>
                  </a:lnTo>
                  <a:close/>
                </a:path>
              </a:pathLst>
            </a:custGeom>
            <a:solidFill>
              <a:srgbClr val="FFFFFF">
                <a:alpha val="15000"/>
              </a:srgbClr>
            </a:solidFill>
            <a:ln>
              <a:noFill/>
            </a:ln>
          </p:spPr>
          <p:txBody>
            <a:bodyPr vert="horz" wrap="square" lIns="91440" tIns="45720" rIns="91440" bIns="45720" numCol="1" anchor="t" anchorCtr="0" compatLnSpc="1"/>
            <a:lstStyle/>
            <a:p>
              <a:endParaRPr lang="en-US" sz="1800">
                <a:latin typeface="Segoe UI" panose="020B0502040204020203" pitchFamily="34" charset="0"/>
                <a:cs typeface="Segoe UI" panose="020B0502040204020203" pitchFamily="34" charset="0"/>
              </a:endParaRPr>
            </a:p>
          </p:txBody>
        </p:sp>
        <p:sp>
          <p:nvSpPr>
            <p:cNvPr id="12" name="Freeform 7"/>
            <p:cNvSpPr/>
            <p:nvPr userDrawn="1"/>
          </p:nvSpPr>
          <p:spPr bwMode="auto">
            <a:xfrm>
              <a:off x="6743700" y="806450"/>
              <a:ext cx="2400300" cy="936625"/>
            </a:xfrm>
            <a:custGeom>
              <a:avLst/>
              <a:gdLst>
                <a:gd name="T0" fmla="*/ 1512 w 1512"/>
                <a:gd name="T1" fmla="*/ 0 h 590"/>
                <a:gd name="T2" fmla="*/ 286 w 1512"/>
                <a:gd name="T3" fmla="*/ 2 h 590"/>
                <a:gd name="T4" fmla="*/ 286 w 1512"/>
                <a:gd name="T5" fmla="*/ 2 h 590"/>
                <a:gd name="T6" fmla="*/ 256 w 1512"/>
                <a:gd name="T7" fmla="*/ 4 h 590"/>
                <a:gd name="T8" fmla="*/ 228 w 1512"/>
                <a:gd name="T9" fmla="*/ 8 h 590"/>
                <a:gd name="T10" fmla="*/ 200 w 1512"/>
                <a:gd name="T11" fmla="*/ 14 h 590"/>
                <a:gd name="T12" fmla="*/ 174 w 1512"/>
                <a:gd name="T13" fmla="*/ 24 h 590"/>
                <a:gd name="T14" fmla="*/ 148 w 1512"/>
                <a:gd name="T15" fmla="*/ 36 h 590"/>
                <a:gd name="T16" fmla="*/ 126 w 1512"/>
                <a:gd name="T17" fmla="*/ 52 h 590"/>
                <a:gd name="T18" fmla="*/ 104 w 1512"/>
                <a:gd name="T19" fmla="*/ 68 h 590"/>
                <a:gd name="T20" fmla="*/ 82 w 1512"/>
                <a:gd name="T21" fmla="*/ 86 h 590"/>
                <a:gd name="T22" fmla="*/ 64 w 1512"/>
                <a:gd name="T23" fmla="*/ 106 h 590"/>
                <a:gd name="T24" fmla="*/ 48 w 1512"/>
                <a:gd name="T25" fmla="*/ 128 h 590"/>
                <a:gd name="T26" fmla="*/ 34 w 1512"/>
                <a:gd name="T27" fmla="*/ 152 h 590"/>
                <a:gd name="T28" fmla="*/ 22 w 1512"/>
                <a:gd name="T29" fmla="*/ 178 h 590"/>
                <a:gd name="T30" fmla="*/ 12 w 1512"/>
                <a:gd name="T31" fmla="*/ 204 h 590"/>
                <a:gd name="T32" fmla="*/ 6 w 1512"/>
                <a:gd name="T33" fmla="*/ 232 h 590"/>
                <a:gd name="T34" fmla="*/ 0 w 1512"/>
                <a:gd name="T35" fmla="*/ 260 h 590"/>
                <a:gd name="T36" fmla="*/ 0 w 1512"/>
                <a:gd name="T37" fmla="*/ 290 h 590"/>
                <a:gd name="T38" fmla="*/ 0 w 1512"/>
                <a:gd name="T39" fmla="*/ 590 h 590"/>
                <a:gd name="T40" fmla="*/ 1512 w 1512"/>
                <a:gd name="T41" fmla="*/ 590 h 590"/>
                <a:gd name="T42" fmla="*/ 1512 w 1512"/>
                <a:gd name="T43"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12" h="590">
                  <a:moveTo>
                    <a:pt x="1512" y="0"/>
                  </a:moveTo>
                  <a:lnTo>
                    <a:pt x="286" y="2"/>
                  </a:lnTo>
                  <a:lnTo>
                    <a:pt x="286" y="2"/>
                  </a:lnTo>
                  <a:lnTo>
                    <a:pt x="256" y="4"/>
                  </a:lnTo>
                  <a:lnTo>
                    <a:pt x="228" y="8"/>
                  </a:lnTo>
                  <a:lnTo>
                    <a:pt x="200" y="14"/>
                  </a:lnTo>
                  <a:lnTo>
                    <a:pt x="174" y="24"/>
                  </a:lnTo>
                  <a:lnTo>
                    <a:pt x="148" y="36"/>
                  </a:lnTo>
                  <a:lnTo>
                    <a:pt x="126" y="52"/>
                  </a:lnTo>
                  <a:lnTo>
                    <a:pt x="104" y="68"/>
                  </a:lnTo>
                  <a:lnTo>
                    <a:pt x="82" y="86"/>
                  </a:lnTo>
                  <a:lnTo>
                    <a:pt x="64" y="106"/>
                  </a:lnTo>
                  <a:lnTo>
                    <a:pt x="48" y="128"/>
                  </a:lnTo>
                  <a:lnTo>
                    <a:pt x="34" y="152"/>
                  </a:lnTo>
                  <a:lnTo>
                    <a:pt x="22" y="178"/>
                  </a:lnTo>
                  <a:lnTo>
                    <a:pt x="12" y="204"/>
                  </a:lnTo>
                  <a:lnTo>
                    <a:pt x="6" y="232"/>
                  </a:lnTo>
                  <a:lnTo>
                    <a:pt x="0" y="260"/>
                  </a:lnTo>
                  <a:lnTo>
                    <a:pt x="0" y="290"/>
                  </a:lnTo>
                  <a:lnTo>
                    <a:pt x="0" y="590"/>
                  </a:lnTo>
                  <a:lnTo>
                    <a:pt x="1512" y="590"/>
                  </a:lnTo>
                  <a:lnTo>
                    <a:pt x="1512" y="0"/>
                  </a:lnTo>
                  <a:close/>
                </a:path>
              </a:pathLst>
            </a:custGeom>
            <a:solidFill>
              <a:srgbClr val="FFFFFF">
                <a:alpha val="15000"/>
              </a:srgbClr>
            </a:solidFill>
            <a:ln>
              <a:noFill/>
            </a:ln>
          </p:spPr>
          <p:txBody>
            <a:bodyPr vert="horz" wrap="square" lIns="91440" tIns="45720" rIns="91440" bIns="45720" numCol="1" anchor="t" anchorCtr="0" compatLnSpc="1"/>
            <a:lstStyle/>
            <a:p>
              <a:endParaRPr lang="en-US" sz="1800">
                <a:latin typeface="Segoe UI" panose="020B0502040204020203" pitchFamily="34" charset="0"/>
                <a:cs typeface="Segoe UI" panose="020B0502040204020203" pitchFamily="34" charset="0"/>
              </a:endParaRPr>
            </a:p>
          </p:txBody>
        </p:sp>
      </p:grpSp>
      <p:sp>
        <p:nvSpPr>
          <p:cNvPr id="22" name="Rectangle 21"/>
          <p:cNvSpPr/>
          <p:nvPr userDrawn="1"/>
        </p:nvSpPr>
        <p:spPr>
          <a:xfrm>
            <a:off x="0" y="4913997"/>
            <a:ext cx="9144000" cy="1944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Segoe UI" panose="020B0502040204020203" pitchFamily="34" charset="0"/>
              <a:cs typeface="Segoe UI" panose="020B0502040204020203" pitchFamily="34" charset="0"/>
            </a:endParaRPr>
          </a:p>
        </p:txBody>
      </p:sp>
      <p:sp>
        <p:nvSpPr>
          <p:cNvPr id="5" name="Title 1"/>
          <p:cNvSpPr>
            <a:spLocks noGrp="1"/>
          </p:cNvSpPr>
          <p:nvPr userDrawn="1">
            <p:ph type="title" hasCustomPrompt="1"/>
          </p:nvPr>
        </p:nvSpPr>
        <p:spPr>
          <a:xfrm>
            <a:off x="454471" y="4094690"/>
            <a:ext cx="6629400" cy="503535"/>
          </a:xfrm>
        </p:spPr>
        <p:txBody>
          <a:bodyPr lIns="0" anchor="t"/>
          <a:lstStyle>
            <a:lvl1pPr>
              <a:defRPr>
                <a:solidFill>
                  <a:schemeClr val="bg1"/>
                </a:solidFill>
                <a:latin typeface="Segoe UI" panose="020B0502040204020203" pitchFamily="34" charset="0"/>
                <a:cs typeface="Segoe UI" panose="020B0502040204020203" pitchFamily="34" charset="0"/>
              </a:defRPr>
            </a:lvl1pPr>
          </a:lstStyle>
          <a:p>
            <a:r>
              <a:rPr lang="en-US" dirty="0"/>
              <a:t>Thank you</a:t>
            </a:r>
            <a:endParaRPr lang="en-US" dirty="0"/>
          </a:p>
        </p:txBody>
      </p:sp>
      <p:sp>
        <p:nvSpPr>
          <p:cNvPr id="7" name="Rectangle 6"/>
          <p:cNvSpPr/>
          <p:nvPr userDrawn="1"/>
        </p:nvSpPr>
        <p:spPr>
          <a:xfrm>
            <a:off x="193831" y="5046279"/>
            <a:ext cx="8756340" cy="1077218"/>
          </a:xfrm>
          <a:prstGeom prst="rect">
            <a:avLst/>
          </a:prstGeom>
        </p:spPr>
        <p:txBody>
          <a:bodyPr wrap="square" lIns="0" tIns="0" rIns="0" bIns="0">
            <a:spAutoFit/>
          </a:bodyPr>
          <a:lstStyle/>
          <a:p>
            <a:pPr marL="0" marR="0" indent="0" algn="just" defTabSz="914400" rtl="0" eaLnBrk="1" fontAlgn="auto" latinLnBrk="0" hangingPunct="1">
              <a:lnSpc>
                <a:spcPts val="1200"/>
              </a:lnSpc>
              <a:spcBef>
                <a:spcPts val="0"/>
              </a:spcBef>
              <a:spcAft>
                <a:spcPts val="0"/>
              </a:spcAft>
              <a:buClrTx/>
              <a:buSzTx/>
              <a:buFontTx/>
              <a:buNone/>
              <a:defRPr/>
            </a:pPr>
            <a:r>
              <a:rPr lang="en-US" sz="700" kern="1200" dirty="0">
                <a:solidFill>
                  <a:schemeClr val="bg1">
                    <a:lumMod val="50000"/>
                  </a:schemeClr>
                </a:solidFill>
                <a:latin typeface="Segoe UI" panose="020B0502040204020203" pitchFamily="34" charset="0"/>
                <a:ea typeface="+mn-ea"/>
                <a:cs typeface="Segoe UI" panose="020B0502040204020203" pitchFamily="34" charset="0"/>
              </a:rPr>
              <a:t>©2018 EdgeVerve Systems Limited (a fully owned Infosys subsidiary), Bangalore, India. All Rights Reserved. This documentation is the sole property of EdgeVerve Systems Limited (“EdgeVerve”). EdgeVerve believes the information in this document or page is accurate as of its publication date; such information is subject to change without notice. EdgeVerve acknowledges the proprietary rights of other companies to the trademarks, product names and such other intellectual property rights mentioned in this document. This document is not for general distribution and is meant for use solely by the person or entity that it has been specifically issued to and can be used for the sole purpose it is intended to be used for as communicated by EdgeVerve in writing. Except as expressly permitted by EdgeVerve in writing, neither this documentation nor any part of it may be reproduced, stored in a retrieval system, or transmitted in any form or by any means, electronic, mechanical, printing, photocopying, recording or otherwise, without the prior written permission of EdgeVerve and/ or any named intellectual property rights holders under this document.</a:t>
            </a:r>
            <a:endParaRPr lang="en-US" sz="700" kern="1200" dirty="0">
              <a:solidFill>
                <a:schemeClr val="bg1">
                  <a:lumMod val="50000"/>
                </a:schemeClr>
              </a:solidFill>
              <a:latin typeface="Segoe UI" panose="020B0502040204020203" pitchFamily="34" charset="0"/>
              <a:ea typeface="+mn-ea"/>
              <a:cs typeface="Segoe UI" panose="020B0502040204020203" pitchFamily="34" charset="0"/>
            </a:endParaRPr>
          </a:p>
          <a:p>
            <a:pPr marL="0" algn="just" defTabSz="914400" rtl="0" eaLnBrk="1" latinLnBrk="0" hangingPunct="1">
              <a:lnSpc>
                <a:spcPts val="1200"/>
              </a:lnSpc>
              <a:spcBef>
                <a:spcPts val="0"/>
              </a:spcBef>
            </a:pPr>
            <a:endParaRPr lang="en-US" sz="700" kern="1200" dirty="0">
              <a:solidFill>
                <a:schemeClr val="bg1">
                  <a:lumMod val="50000"/>
                </a:schemeClr>
              </a:solidFill>
              <a:latin typeface="Segoe UI" panose="020B0502040204020203" pitchFamily="34" charset="0"/>
              <a:ea typeface="+mn-ea"/>
              <a:cs typeface="Segoe UI" panose="020B0502040204020203" pitchFamily="34" charset="0"/>
            </a:endParaRP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21696" y="6110736"/>
            <a:ext cx="1628007" cy="54028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ADE88D3-9C28-484A-9FA0-1B32EE6BB7D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E514E-AB32-4EFB-B234-DF24AA0C9C40}"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15B4ACB-58CB-497A-9FF8-5A189799746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42721-334A-4B21-8BAD-8872790FE1AB}"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15B4ACB-58CB-497A-9FF8-5A189799746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42721-334A-4B21-8BAD-8872790FE1AB}"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15B4ACB-58CB-497A-9FF8-5A189799746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42721-334A-4B21-8BAD-8872790FE1AB}"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2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0" y="0"/>
            <a:ext cx="9144000" cy="2295525"/>
          </a:xfrm>
          <a:prstGeom prst="rect">
            <a:avLst/>
          </a:prstGeom>
          <a:solidFill>
            <a:schemeClr val="accent1"/>
          </a:solidFill>
          <a:ln w="9525" algn="ctr">
            <a:noFill/>
            <a:miter lim="800000"/>
          </a:ln>
        </p:spPr>
        <p:txBody>
          <a:bodyPr lIns="67500" tIns="54000" rIns="67500" bIns="54000" rtlCol="0" anchor="ctr"/>
          <a:lstStyle/>
          <a:p>
            <a:pPr marR="0" algn="ctr" defTabSz="685800" eaLnBrk="1" fontAlgn="base" latinLnBrk="0" hangingPunct="1">
              <a:lnSpc>
                <a:spcPct val="100000"/>
              </a:lnSpc>
              <a:spcBef>
                <a:spcPct val="50000"/>
              </a:spcBef>
              <a:spcAft>
                <a:spcPct val="0"/>
              </a:spcAft>
              <a:buClr>
                <a:srgbClr val="F0AB00"/>
              </a:buClr>
              <a:buSzPct val="80000"/>
            </a:pPr>
            <a:endParaRPr kumimoji="0" lang="en-US"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p:nvPr>
        </p:nvSpPr>
        <p:spPr bwMode="gray">
          <a:xfrm>
            <a:off x="461963" y="2444400"/>
            <a:ext cx="8358037" cy="738664"/>
          </a:xfrm>
        </p:spPr>
        <p:txBody>
          <a:bodyPr anchor="t" anchorCtr="0">
            <a:noAutofit/>
          </a:bodyPr>
          <a:lstStyle>
            <a:lvl1pPr>
              <a:defRPr lang="en-US" sz="2400" kern="1200" dirty="0">
                <a:solidFill>
                  <a:schemeClr val="tx1"/>
                </a:solidFill>
                <a:latin typeface="Segoe UI" panose="020B0502040204020203" pitchFamily="34" charset="0"/>
                <a:ea typeface="+mj-ea"/>
                <a:cs typeface="Segoe UI" panose="020B0502040204020203" pitchFamily="34" charset="0"/>
              </a:defRPr>
            </a:lvl1pPr>
          </a:lstStyle>
          <a:p>
            <a:r>
              <a:rPr lang="en-US" dirty="0"/>
              <a:t>Click to edit Master title style</a:t>
            </a:r>
            <a:endParaRPr lang="en-US" dirty="0"/>
          </a:p>
        </p:txBody>
      </p:sp>
      <p:sp>
        <p:nvSpPr>
          <p:cNvPr id="93" name="Text Placeholder 92"/>
          <p:cNvSpPr>
            <a:spLocks noGrp="1"/>
          </p:cNvSpPr>
          <p:nvPr>
            <p:ph type="body" sz="quarter" idx="10" hasCustomPrompt="1"/>
          </p:nvPr>
        </p:nvSpPr>
        <p:spPr>
          <a:xfrm>
            <a:off x="462665" y="3506401"/>
            <a:ext cx="8357635" cy="620713"/>
          </a:xfrm>
        </p:spPr>
        <p:txBody>
          <a:bodyPr/>
          <a:lstStyle>
            <a:lvl1pPr>
              <a:spcBef>
                <a:spcPts val="900"/>
              </a:spcBef>
              <a:defRPr sz="1200" b="0">
                <a:latin typeface="Segoe UI" panose="020B0502040204020203" pitchFamily="34" charset="0"/>
                <a:cs typeface="Segoe UI" panose="020B0502040204020203" pitchFamily="34" charset="0"/>
              </a:defRPr>
            </a:lvl1pPr>
          </a:lstStyle>
          <a:p>
            <a:r>
              <a:rPr lang="en-US" dirty="0"/>
              <a:t>Subtitle if needed</a:t>
            </a:r>
            <a:endParaRPr lang="en-US" dirty="0"/>
          </a:p>
        </p:txBody>
      </p:sp>
      <p:grpSp>
        <p:nvGrpSpPr>
          <p:cNvPr id="6" name="Group 5"/>
          <p:cNvGrpSpPr>
            <a:grpSpLocks noChangeAspect="1"/>
          </p:cNvGrpSpPr>
          <p:nvPr userDrawn="1"/>
        </p:nvGrpSpPr>
        <p:grpSpPr>
          <a:xfrm>
            <a:off x="7601523" y="0"/>
            <a:ext cx="1542478" cy="2295525"/>
            <a:chOff x="5016500" y="0"/>
            <a:chExt cx="4127500" cy="4606925"/>
          </a:xfrm>
        </p:grpSpPr>
        <p:sp>
          <p:nvSpPr>
            <p:cNvPr id="7" name="Freeform 5"/>
            <p:cNvSpPr/>
            <p:nvPr userDrawn="1"/>
          </p:nvSpPr>
          <p:spPr bwMode="auto">
            <a:xfrm>
              <a:off x="5016500" y="0"/>
              <a:ext cx="1984375" cy="1743075"/>
            </a:xfrm>
            <a:custGeom>
              <a:avLst/>
              <a:gdLst>
                <a:gd name="T0" fmla="*/ 440 w 1250"/>
                <a:gd name="T1" fmla="*/ 0 h 1098"/>
                <a:gd name="T2" fmla="*/ 270 w 1250"/>
                <a:gd name="T3" fmla="*/ 170 h 1098"/>
                <a:gd name="T4" fmla="*/ 270 w 1250"/>
                <a:gd name="T5" fmla="*/ 170 h 1098"/>
                <a:gd name="T6" fmla="*/ 246 w 1250"/>
                <a:gd name="T7" fmla="*/ 196 h 1098"/>
                <a:gd name="T8" fmla="*/ 222 w 1250"/>
                <a:gd name="T9" fmla="*/ 222 h 1098"/>
                <a:gd name="T10" fmla="*/ 198 w 1250"/>
                <a:gd name="T11" fmla="*/ 250 h 1098"/>
                <a:gd name="T12" fmla="*/ 178 w 1250"/>
                <a:gd name="T13" fmla="*/ 276 h 1098"/>
                <a:gd name="T14" fmla="*/ 158 w 1250"/>
                <a:gd name="T15" fmla="*/ 304 h 1098"/>
                <a:gd name="T16" fmla="*/ 138 w 1250"/>
                <a:gd name="T17" fmla="*/ 332 h 1098"/>
                <a:gd name="T18" fmla="*/ 122 w 1250"/>
                <a:gd name="T19" fmla="*/ 360 h 1098"/>
                <a:gd name="T20" fmla="*/ 106 w 1250"/>
                <a:gd name="T21" fmla="*/ 388 h 1098"/>
                <a:gd name="T22" fmla="*/ 90 w 1250"/>
                <a:gd name="T23" fmla="*/ 416 h 1098"/>
                <a:gd name="T24" fmla="*/ 76 w 1250"/>
                <a:gd name="T25" fmla="*/ 446 h 1098"/>
                <a:gd name="T26" fmla="*/ 52 w 1250"/>
                <a:gd name="T27" fmla="*/ 504 h 1098"/>
                <a:gd name="T28" fmla="*/ 34 w 1250"/>
                <a:gd name="T29" fmla="*/ 564 h 1098"/>
                <a:gd name="T30" fmla="*/ 20 w 1250"/>
                <a:gd name="T31" fmla="*/ 622 h 1098"/>
                <a:gd name="T32" fmla="*/ 8 w 1250"/>
                <a:gd name="T33" fmla="*/ 682 h 1098"/>
                <a:gd name="T34" fmla="*/ 2 w 1250"/>
                <a:gd name="T35" fmla="*/ 742 h 1098"/>
                <a:gd name="T36" fmla="*/ 0 w 1250"/>
                <a:gd name="T37" fmla="*/ 802 h 1098"/>
                <a:gd name="T38" fmla="*/ 2 w 1250"/>
                <a:gd name="T39" fmla="*/ 862 h 1098"/>
                <a:gd name="T40" fmla="*/ 8 w 1250"/>
                <a:gd name="T41" fmla="*/ 922 h 1098"/>
                <a:gd name="T42" fmla="*/ 18 w 1250"/>
                <a:gd name="T43" fmla="*/ 982 h 1098"/>
                <a:gd name="T44" fmla="*/ 32 w 1250"/>
                <a:gd name="T45" fmla="*/ 1040 h 1098"/>
                <a:gd name="T46" fmla="*/ 48 w 1250"/>
                <a:gd name="T47" fmla="*/ 1098 h 1098"/>
                <a:gd name="T48" fmla="*/ 720 w 1250"/>
                <a:gd name="T49" fmla="*/ 1098 h 1098"/>
                <a:gd name="T50" fmla="*/ 720 w 1250"/>
                <a:gd name="T51" fmla="*/ 1098 h 1098"/>
                <a:gd name="T52" fmla="*/ 680 w 1250"/>
                <a:gd name="T53" fmla="*/ 1044 h 1098"/>
                <a:gd name="T54" fmla="*/ 648 w 1250"/>
                <a:gd name="T55" fmla="*/ 994 h 1098"/>
                <a:gd name="T56" fmla="*/ 622 w 1250"/>
                <a:gd name="T57" fmla="*/ 948 h 1098"/>
                <a:gd name="T58" fmla="*/ 610 w 1250"/>
                <a:gd name="T59" fmla="*/ 926 h 1098"/>
                <a:gd name="T60" fmla="*/ 602 w 1250"/>
                <a:gd name="T61" fmla="*/ 904 h 1098"/>
                <a:gd name="T62" fmla="*/ 594 w 1250"/>
                <a:gd name="T63" fmla="*/ 882 h 1098"/>
                <a:gd name="T64" fmla="*/ 588 w 1250"/>
                <a:gd name="T65" fmla="*/ 860 h 1098"/>
                <a:gd name="T66" fmla="*/ 584 w 1250"/>
                <a:gd name="T67" fmla="*/ 840 h 1098"/>
                <a:gd name="T68" fmla="*/ 582 w 1250"/>
                <a:gd name="T69" fmla="*/ 818 h 1098"/>
                <a:gd name="T70" fmla="*/ 582 w 1250"/>
                <a:gd name="T71" fmla="*/ 798 h 1098"/>
                <a:gd name="T72" fmla="*/ 582 w 1250"/>
                <a:gd name="T73" fmla="*/ 778 h 1098"/>
                <a:gd name="T74" fmla="*/ 586 w 1250"/>
                <a:gd name="T75" fmla="*/ 758 h 1098"/>
                <a:gd name="T76" fmla="*/ 590 w 1250"/>
                <a:gd name="T77" fmla="*/ 738 h 1098"/>
                <a:gd name="T78" fmla="*/ 594 w 1250"/>
                <a:gd name="T79" fmla="*/ 718 h 1098"/>
                <a:gd name="T80" fmla="*/ 602 w 1250"/>
                <a:gd name="T81" fmla="*/ 698 h 1098"/>
                <a:gd name="T82" fmla="*/ 610 w 1250"/>
                <a:gd name="T83" fmla="*/ 678 h 1098"/>
                <a:gd name="T84" fmla="*/ 622 w 1250"/>
                <a:gd name="T85" fmla="*/ 658 h 1098"/>
                <a:gd name="T86" fmla="*/ 634 w 1250"/>
                <a:gd name="T87" fmla="*/ 638 h 1098"/>
                <a:gd name="T88" fmla="*/ 646 w 1250"/>
                <a:gd name="T89" fmla="*/ 616 h 1098"/>
                <a:gd name="T90" fmla="*/ 678 w 1250"/>
                <a:gd name="T91" fmla="*/ 574 h 1098"/>
                <a:gd name="T92" fmla="*/ 716 w 1250"/>
                <a:gd name="T93" fmla="*/ 530 h 1098"/>
                <a:gd name="T94" fmla="*/ 760 w 1250"/>
                <a:gd name="T95" fmla="*/ 484 h 1098"/>
                <a:gd name="T96" fmla="*/ 810 w 1250"/>
                <a:gd name="T97" fmla="*/ 434 h 1098"/>
                <a:gd name="T98" fmla="*/ 866 w 1250"/>
                <a:gd name="T99" fmla="*/ 382 h 1098"/>
                <a:gd name="T100" fmla="*/ 1250 w 1250"/>
                <a:gd name="T101" fmla="*/ 0 h 1098"/>
                <a:gd name="T102" fmla="*/ 440 w 1250"/>
                <a:gd name="T103" fmla="*/ 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50" h="1098">
                  <a:moveTo>
                    <a:pt x="440" y="0"/>
                  </a:moveTo>
                  <a:lnTo>
                    <a:pt x="270" y="170"/>
                  </a:lnTo>
                  <a:lnTo>
                    <a:pt x="270" y="170"/>
                  </a:lnTo>
                  <a:lnTo>
                    <a:pt x="246" y="196"/>
                  </a:lnTo>
                  <a:lnTo>
                    <a:pt x="222" y="222"/>
                  </a:lnTo>
                  <a:lnTo>
                    <a:pt x="198" y="250"/>
                  </a:lnTo>
                  <a:lnTo>
                    <a:pt x="178" y="276"/>
                  </a:lnTo>
                  <a:lnTo>
                    <a:pt x="158" y="304"/>
                  </a:lnTo>
                  <a:lnTo>
                    <a:pt x="138" y="332"/>
                  </a:lnTo>
                  <a:lnTo>
                    <a:pt x="122" y="360"/>
                  </a:lnTo>
                  <a:lnTo>
                    <a:pt x="106" y="388"/>
                  </a:lnTo>
                  <a:lnTo>
                    <a:pt x="90" y="416"/>
                  </a:lnTo>
                  <a:lnTo>
                    <a:pt x="76" y="446"/>
                  </a:lnTo>
                  <a:lnTo>
                    <a:pt x="52" y="504"/>
                  </a:lnTo>
                  <a:lnTo>
                    <a:pt x="34" y="564"/>
                  </a:lnTo>
                  <a:lnTo>
                    <a:pt x="20" y="622"/>
                  </a:lnTo>
                  <a:lnTo>
                    <a:pt x="8" y="682"/>
                  </a:lnTo>
                  <a:lnTo>
                    <a:pt x="2" y="742"/>
                  </a:lnTo>
                  <a:lnTo>
                    <a:pt x="0" y="802"/>
                  </a:lnTo>
                  <a:lnTo>
                    <a:pt x="2" y="862"/>
                  </a:lnTo>
                  <a:lnTo>
                    <a:pt x="8" y="922"/>
                  </a:lnTo>
                  <a:lnTo>
                    <a:pt x="18" y="982"/>
                  </a:lnTo>
                  <a:lnTo>
                    <a:pt x="32" y="1040"/>
                  </a:lnTo>
                  <a:lnTo>
                    <a:pt x="48" y="1098"/>
                  </a:lnTo>
                  <a:lnTo>
                    <a:pt x="720" y="1098"/>
                  </a:lnTo>
                  <a:lnTo>
                    <a:pt x="720" y="1098"/>
                  </a:lnTo>
                  <a:lnTo>
                    <a:pt x="680" y="1044"/>
                  </a:lnTo>
                  <a:lnTo>
                    <a:pt x="648" y="994"/>
                  </a:lnTo>
                  <a:lnTo>
                    <a:pt x="622" y="948"/>
                  </a:lnTo>
                  <a:lnTo>
                    <a:pt x="610" y="926"/>
                  </a:lnTo>
                  <a:lnTo>
                    <a:pt x="602" y="904"/>
                  </a:lnTo>
                  <a:lnTo>
                    <a:pt x="594" y="882"/>
                  </a:lnTo>
                  <a:lnTo>
                    <a:pt x="588" y="860"/>
                  </a:lnTo>
                  <a:lnTo>
                    <a:pt x="584" y="840"/>
                  </a:lnTo>
                  <a:lnTo>
                    <a:pt x="582" y="818"/>
                  </a:lnTo>
                  <a:lnTo>
                    <a:pt x="582" y="798"/>
                  </a:lnTo>
                  <a:lnTo>
                    <a:pt x="582" y="778"/>
                  </a:lnTo>
                  <a:lnTo>
                    <a:pt x="586" y="758"/>
                  </a:lnTo>
                  <a:lnTo>
                    <a:pt x="590" y="738"/>
                  </a:lnTo>
                  <a:lnTo>
                    <a:pt x="594" y="718"/>
                  </a:lnTo>
                  <a:lnTo>
                    <a:pt x="602" y="698"/>
                  </a:lnTo>
                  <a:lnTo>
                    <a:pt x="610" y="678"/>
                  </a:lnTo>
                  <a:lnTo>
                    <a:pt x="622" y="658"/>
                  </a:lnTo>
                  <a:lnTo>
                    <a:pt x="634" y="638"/>
                  </a:lnTo>
                  <a:lnTo>
                    <a:pt x="646" y="616"/>
                  </a:lnTo>
                  <a:lnTo>
                    <a:pt x="678" y="574"/>
                  </a:lnTo>
                  <a:lnTo>
                    <a:pt x="716" y="530"/>
                  </a:lnTo>
                  <a:lnTo>
                    <a:pt x="760" y="484"/>
                  </a:lnTo>
                  <a:lnTo>
                    <a:pt x="810" y="434"/>
                  </a:lnTo>
                  <a:lnTo>
                    <a:pt x="866" y="382"/>
                  </a:lnTo>
                  <a:lnTo>
                    <a:pt x="1250" y="0"/>
                  </a:lnTo>
                  <a:lnTo>
                    <a:pt x="440" y="0"/>
                  </a:lnTo>
                  <a:close/>
                </a:path>
              </a:pathLst>
            </a:custGeom>
            <a:solidFill>
              <a:srgbClr val="FFFFFF">
                <a:alpha val="15000"/>
              </a:srgbClr>
            </a:solidFill>
            <a:ln>
              <a:noFill/>
            </a:ln>
          </p:spPr>
          <p:txBody>
            <a:bodyPr vert="horz" wrap="square" lIns="91440" tIns="45720" rIns="91440" bIns="45720" numCol="1" anchor="t" anchorCtr="0" compatLnSpc="1"/>
            <a:lstStyle/>
            <a:p>
              <a:endParaRPr lang="en-US"/>
            </a:p>
          </p:txBody>
        </p:sp>
        <p:sp>
          <p:nvSpPr>
            <p:cNvPr id="8" name="Freeform 6"/>
            <p:cNvSpPr/>
            <p:nvPr userDrawn="1"/>
          </p:nvSpPr>
          <p:spPr bwMode="auto">
            <a:xfrm>
              <a:off x="5480050" y="2355850"/>
              <a:ext cx="3663950" cy="2251075"/>
            </a:xfrm>
            <a:custGeom>
              <a:avLst/>
              <a:gdLst>
                <a:gd name="T0" fmla="*/ 2230 w 2308"/>
                <a:gd name="T1" fmla="*/ 554 h 1418"/>
                <a:gd name="T2" fmla="*/ 2164 w 2308"/>
                <a:gd name="T3" fmla="*/ 620 h 1418"/>
                <a:gd name="T4" fmla="*/ 2048 w 2308"/>
                <a:gd name="T5" fmla="*/ 728 h 1418"/>
                <a:gd name="T6" fmla="*/ 1994 w 2308"/>
                <a:gd name="T7" fmla="*/ 768 h 1418"/>
                <a:gd name="T8" fmla="*/ 1944 w 2308"/>
                <a:gd name="T9" fmla="*/ 798 h 1418"/>
                <a:gd name="T10" fmla="*/ 1896 w 2308"/>
                <a:gd name="T11" fmla="*/ 820 h 1418"/>
                <a:gd name="T12" fmla="*/ 1848 w 2308"/>
                <a:gd name="T13" fmla="*/ 834 h 1418"/>
                <a:gd name="T14" fmla="*/ 1800 w 2308"/>
                <a:gd name="T15" fmla="*/ 838 h 1418"/>
                <a:gd name="T16" fmla="*/ 1754 w 2308"/>
                <a:gd name="T17" fmla="*/ 834 h 1418"/>
                <a:gd name="T18" fmla="*/ 1706 w 2308"/>
                <a:gd name="T19" fmla="*/ 820 h 1418"/>
                <a:gd name="T20" fmla="*/ 1656 w 2308"/>
                <a:gd name="T21" fmla="*/ 798 h 1418"/>
                <a:gd name="T22" fmla="*/ 1604 w 2308"/>
                <a:gd name="T23" fmla="*/ 766 h 1418"/>
                <a:gd name="T24" fmla="*/ 1550 w 2308"/>
                <a:gd name="T25" fmla="*/ 726 h 1418"/>
                <a:gd name="T26" fmla="*/ 1430 w 2308"/>
                <a:gd name="T27" fmla="*/ 620 h 1418"/>
                <a:gd name="T28" fmla="*/ 808 w 2308"/>
                <a:gd name="T29" fmla="*/ 0 h 1418"/>
                <a:gd name="T30" fmla="*/ 1150 w 2308"/>
                <a:gd name="T31" fmla="*/ 1150 h 1418"/>
                <a:gd name="T32" fmla="*/ 1180 w 2308"/>
                <a:gd name="T33" fmla="*/ 1178 h 1418"/>
                <a:gd name="T34" fmla="*/ 1242 w 2308"/>
                <a:gd name="T35" fmla="*/ 1230 h 1418"/>
                <a:gd name="T36" fmla="*/ 1310 w 2308"/>
                <a:gd name="T37" fmla="*/ 1276 h 1418"/>
                <a:gd name="T38" fmla="*/ 1378 w 2308"/>
                <a:gd name="T39" fmla="*/ 1316 h 1418"/>
                <a:gd name="T40" fmla="*/ 1450 w 2308"/>
                <a:gd name="T41" fmla="*/ 1350 h 1418"/>
                <a:gd name="T42" fmla="*/ 1524 w 2308"/>
                <a:gd name="T43" fmla="*/ 1376 h 1418"/>
                <a:gd name="T44" fmla="*/ 1598 w 2308"/>
                <a:gd name="T45" fmla="*/ 1396 h 1418"/>
                <a:gd name="T46" fmla="*/ 1676 w 2308"/>
                <a:gd name="T47" fmla="*/ 1410 h 1418"/>
                <a:gd name="T48" fmla="*/ 1752 w 2308"/>
                <a:gd name="T49" fmla="*/ 1416 h 1418"/>
                <a:gd name="T50" fmla="*/ 1830 w 2308"/>
                <a:gd name="T51" fmla="*/ 1416 h 1418"/>
                <a:gd name="T52" fmla="*/ 1906 w 2308"/>
                <a:gd name="T53" fmla="*/ 1410 h 1418"/>
                <a:gd name="T54" fmla="*/ 1984 w 2308"/>
                <a:gd name="T55" fmla="*/ 1398 h 1418"/>
                <a:gd name="T56" fmla="*/ 2058 w 2308"/>
                <a:gd name="T57" fmla="*/ 1378 h 1418"/>
                <a:gd name="T58" fmla="*/ 2132 w 2308"/>
                <a:gd name="T59" fmla="*/ 1354 h 1418"/>
                <a:gd name="T60" fmla="*/ 2204 w 2308"/>
                <a:gd name="T61" fmla="*/ 1320 h 1418"/>
                <a:gd name="T62" fmla="*/ 2274 w 2308"/>
                <a:gd name="T63" fmla="*/ 1282 h 1418"/>
                <a:gd name="T64" fmla="*/ 2308 w 2308"/>
                <a:gd name="T65" fmla="*/ 476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08" h="1418">
                  <a:moveTo>
                    <a:pt x="2308" y="476"/>
                  </a:moveTo>
                  <a:lnTo>
                    <a:pt x="2230" y="554"/>
                  </a:lnTo>
                  <a:lnTo>
                    <a:pt x="2230" y="554"/>
                  </a:lnTo>
                  <a:lnTo>
                    <a:pt x="2164" y="620"/>
                  </a:lnTo>
                  <a:lnTo>
                    <a:pt x="2104" y="678"/>
                  </a:lnTo>
                  <a:lnTo>
                    <a:pt x="2048" y="728"/>
                  </a:lnTo>
                  <a:lnTo>
                    <a:pt x="2022" y="748"/>
                  </a:lnTo>
                  <a:lnTo>
                    <a:pt x="1994" y="768"/>
                  </a:lnTo>
                  <a:lnTo>
                    <a:pt x="1970" y="784"/>
                  </a:lnTo>
                  <a:lnTo>
                    <a:pt x="1944" y="798"/>
                  </a:lnTo>
                  <a:lnTo>
                    <a:pt x="1920" y="810"/>
                  </a:lnTo>
                  <a:lnTo>
                    <a:pt x="1896" y="820"/>
                  </a:lnTo>
                  <a:lnTo>
                    <a:pt x="1872" y="828"/>
                  </a:lnTo>
                  <a:lnTo>
                    <a:pt x="1848" y="834"/>
                  </a:lnTo>
                  <a:lnTo>
                    <a:pt x="1824" y="838"/>
                  </a:lnTo>
                  <a:lnTo>
                    <a:pt x="1800" y="838"/>
                  </a:lnTo>
                  <a:lnTo>
                    <a:pt x="1778" y="838"/>
                  </a:lnTo>
                  <a:lnTo>
                    <a:pt x="1754" y="834"/>
                  </a:lnTo>
                  <a:lnTo>
                    <a:pt x="1730" y="828"/>
                  </a:lnTo>
                  <a:lnTo>
                    <a:pt x="1706" y="820"/>
                  </a:lnTo>
                  <a:lnTo>
                    <a:pt x="1682" y="810"/>
                  </a:lnTo>
                  <a:lnTo>
                    <a:pt x="1656" y="798"/>
                  </a:lnTo>
                  <a:lnTo>
                    <a:pt x="1630" y="784"/>
                  </a:lnTo>
                  <a:lnTo>
                    <a:pt x="1604" y="766"/>
                  </a:lnTo>
                  <a:lnTo>
                    <a:pt x="1578" y="748"/>
                  </a:lnTo>
                  <a:lnTo>
                    <a:pt x="1550" y="726"/>
                  </a:lnTo>
                  <a:lnTo>
                    <a:pt x="1492" y="678"/>
                  </a:lnTo>
                  <a:lnTo>
                    <a:pt x="1430" y="620"/>
                  </a:lnTo>
                  <a:lnTo>
                    <a:pt x="1362" y="554"/>
                  </a:lnTo>
                  <a:lnTo>
                    <a:pt x="808" y="0"/>
                  </a:lnTo>
                  <a:lnTo>
                    <a:pt x="0" y="0"/>
                  </a:lnTo>
                  <a:lnTo>
                    <a:pt x="1150" y="1150"/>
                  </a:lnTo>
                  <a:lnTo>
                    <a:pt x="1150" y="1150"/>
                  </a:lnTo>
                  <a:lnTo>
                    <a:pt x="1180" y="1178"/>
                  </a:lnTo>
                  <a:lnTo>
                    <a:pt x="1210" y="1206"/>
                  </a:lnTo>
                  <a:lnTo>
                    <a:pt x="1242" y="1230"/>
                  </a:lnTo>
                  <a:lnTo>
                    <a:pt x="1276" y="1254"/>
                  </a:lnTo>
                  <a:lnTo>
                    <a:pt x="1310" y="1276"/>
                  </a:lnTo>
                  <a:lnTo>
                    <a:pt x="1344" y="1298"/>
                  </a:lnTo>
                  <a:lnTo>
                    <a:pt x="1378" y="1316"/>
                  </a:lnTo>
                  <a:lnTo>
                    <a:pt x="1414" y="1334"/>
                  </a:lnTo>
                  <a:lnTo>
                    <a:pt x="1450" y="1350"/>
                  </a:lnTo>
                  <a:lnTo>
                    <a:pt x="1486" y="1364"/>
                  </a:lnTo>
                  <a:lnTo>
                    <a:pt x="1524" y="1376"/>
                  </a:lnTo>
                  <a:lnTo>
                    <a:pt x="1562" y="1386"/>
                  </a:lnTo>
                  <a:lnTo>
                    <a:pt x="1598" y="1396"/>
                  </a:lnTo>
                  <a:lnTo>
                    <a:pt x="1636" y="1404"/>
                  </a:lnTo>
                  <a:lnTo>
                    <a:pt x="1676" y="1410"/>
                  </a:lnTo>
                  <a:lnTo>
                    <a:pt x="1714" y="1414"/>
                  </a:lnTo>
                  <a:lnTo>
                    <a:pt x="1752" y="1416"/>
                  </a:lnTo>
                  <a:lnTo>
                    <a:pt x="1792" y="1418"/>
                  </a:lnTo>
                  <a:lnTo>
                    <a:pt x="1830" y="1416"/>
                  </a:lnTo>
                  <a:lnTo>
                    <a:pt x="1868" y="1414"/>
                  </a:lnTo>
                  <a:lnTo>
                    <a:pt x="1906" y="1410"/>
                  </a:lnTo>
                  <a:lnTo>
                    <a:pt x="1946" y="1404"/>
                  </a:lnTo>
                  <a:lnTo>
                    <a:pt x="1984" y="1398"/>
                  </a:lnTo>
                  <a:lnTo>
                    <a:pt x="2022" y="1390"/>
                  </a:lnTo>
                  <a:lnTo>
                    <a:pt x="2058" y="1378"/>
                  </a:lnTo>
                  <a:lnTo>
                    <a:pt x="2096" y="1366"/>
                  </a:lnTo>
                  <a:lnTo>
                    <a:pt x="2132" y="1354"/>
                  </a:lnTo>
                  <a:lnTo>
                    <a:pt x="2170" y="1338"/>
                  </a:lnTo>
                  <a:lnTo>
                    <a:pt x="2204" y="1320"/>
                  </a:lnTo>
                  <a:lnTo>
                    <a:pt x="2240" y="1302"/>
                  </a:lnTo>
                  <a:lnTo>
                    <a:pt x="2274" y="1282"/>
                  </a:lnTo>
                  <a:lnTo>
                    <a:pt x="2308" y="1260"/>
                  </a:lnTo>
                  <a:lnTo>
                    <a:pt x="2308" y="476"/>
                  </a:lnTo>
                  <a:close/>
                </a:path>
              </a:pathLst>
            </a:custGeom>
            <a:solidFill>
              <a:srgbClr val="FFFFFF">
                <a:alpha val="15000"/>
              </a:srgbClr>
            </a:solidFill>
            <a:ln>
              <a:noFill/>
            </a:ln>
          </p:spPr>
          <p:txBody>
            <a:bodyPr vert="horz" wrap="square" lIns="91440" tIns="45720" rIns="91440" bIns="45720" numCol="1" anchor="t" anchorCtr="0" compatLnSpc="1"/>
            <a:lstStyle/>
            <a:p>
              <a:endParaRPr lang="en-US"/>
            </a:p>
          </p:txBody>
        </p:sp>
        <p:sp>
          <p:nvSpPr>
            <p:cNvPr id="10" name="Freeform 7"/>
            <p:cNvSpPr/>
            <p:nvPr userDrawn="1"/>
          </p:nvSpPr>
          <p:spPr bwMode="auto">
            <a:xfrm>
              <a:off x="6743700" y="806450"/>
              <a:ext cx="2400300" cy="936625"/>
            </a:xfrm>
            <a:custGeom>
              <a:avLst/>
              <a:gdLst>
                <a:gd name="T0" fmla="*/ 1512 w 1512"/>
                <a:gd name="T1" fmla="*/ 0 h 590"/>
                <a:gd name="T2" fmla="*/ 286 w 1512"/>
                <a:gd name="T3" fmla="*/ 2 h 590"/>
                <a:gd name="T4" fmla="*/ 286 w 1512"/>
                <a:gd name="T5" fmla="*/ 2 h 590"/>
                <a:gd name="T6" fmla="*/ 256 w 1512"/>
                <a:gd name="T7" fmla="*/ 4 h 590"/>
                <a:gd name="T8" fmla="*/ 228 w 1512"/>
                <a:gd name="T9" fmla="*/ 8 h 590"/>
                <a:gd name="T10" fmla="*/ 200 w 1512"/>
                <a:gd name="T11" fmla="*/ 14 h 590"/>
                <a:gd name="T12" fmla="*/ 174 w 1512"/>
                <a:gd name="T13" fmla="*/ 24 h 590"/>
                <a:gd name="T14" fmla="*/ 148 w 1512"/>
                <a:gd name="T15" fmla="*/ 36 h 590"/>
                <a:gd name="T16" fmla="*/ 126 w 1512"/>
                <a:gd name="T17" fmla="*/ 52 h 590"/>
                <a:gd name="T18" fmla="*/ 104 w 1512"/>
                <a:gd name="T19" fmla="*/ 68 h 590"/>
                <a:gd name="T20" fmla="*/ 82 w 1512"/>
                <a:gd name="T21" fmla="*/ 86 h 590"/>
                <a:gd name="T22" fmla="*/ 64 w 1512"/>
                <a:gd name="T23" fmla="*/ 106 h 590"/>
                <a:gd name="T24" fmla="*/ 48 w 1512"/>
                <a:gd name="T25" fmla="*/ 128 h 590"/>
                <a:gd name="T26" fmla="*/ 34 w 1512"/>
                <a:gd name="T27" fmla="*/ 152 h 590"/>
                <a:gd name="T28" fmla="*/ 22 w 1512"/>
                <a:gd name="T29" fmla="*/ 178 h 590"/>
                <a:gd name="T30" fmla="*/ 12 w 1512"/>
                <a:gd name="T31" fmla="*/ 204 h 590"/>
                <a:gd name="T32" fmla="*/ 6 w 1512"/>
                <a:gd name="T33" fmla="*/ 232 h 590"/>
                <a:gd name="T34" fmla="*/ 0 w 1512"/>
                <a:gd name="T35" fmla="*/ 260 h 590"/>
                <a:gd name="T36" fmla="*/ 0 w 1512"/>
                <a:gd name="T37" fmla="*/ 290 h 590"/>
                <a:gd name="T38" fmla="*/ 0 w 1512"/>
                <a:gd name="T39" fmla="*/ 590 h 590"/>
                <a:gd name="T40" fmla="*/ 1512 w 1512"/>
                <a:gd name="T41" fmla="*/ 590 h 590"/>
                <a:gd name="T42" fmla="*/ 1512 w 1512"/>
                <a:gd name="T43"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12" h="590">
                  <a:moveTo>
                    <a:pt x="1512" y="0"/>
                  </a:moveTo>
                  <a:lnTo>
                    <a:pt x="286" y="2"/>
                  </a:lnTo>
                  <a:lnTo>
                    <a:pt x="286" y="2"/>
                  </a:lnTo>
                  <a:lnTo>
                    <a:pt x="256" y="4"/>
                  </a:lnTo>
                  <a:lnTo>
                    <a:pt x="228" y="8"/>
                  </a:lnTo>
                  <a:lnTo>
                    <a:pt x="200" y="14"/>
                  </a:lnTo>
                  <a:lnTo>
                    <a:pt x="174" y="24"/>
                  </a:lnTo>
                  <a:lnTo>
                    <a:pt x="148" y="36"/>
                  </a:lnTo>
                  <a:lnTo>
                    <a:pt x="126" y="52"/>
                  </a:lnTo>
                  <a:lnTo>
                    <a:pt x="104" y="68"/>
                  </a:lnTo>
                  <a:lnTo>
                    <a:pt x="82" y="86"/>
                  </a:lnTo>
                  <a:lnTo>
                    <a:pt x="64" y="106"/>
                  </a:lnTo>
                  <a:lnTo>
                    <a:pt x="48" y="128"/>
                  </a:lnTo>
                  <a:lnTo>
                    <a:pt x="34" y="152"/>
                  </a:lnTo>
                  <a:lnTo>
                    <a:pt x="22" y="178"/>
                  </a:lnTo>
                  <a:lnTo>
                    <a:pt x="12" y="204"/>
                  </a:lnTo>
                  <a:lnTo>
                    <a:pt x="6" y="232"/>
                  </a:lnTo>
                  <a:lnTo>
                    <a:pt x="0" y="260"/>
                  </a:lnTo>
                  <a:lnTo>
                    <a:pt x="0" y="290"/>
                  </a:lnTo>
                  <a:lnTo>
                    <a:pt x="0" y="590"/>
                  </a:lnTo>
                  <a:lnTo>
                    <a:pt x="1512" y="590"/>
                  </a:lnTo>
                  <a:lnTo>
                    <a:pt x="1512" y="0"/>
                  </a:lnTo>
                  <a:close/>
                </a:path>
              </a:pathLst>
            </a:custGeom>
            <a:solidFill>
              <a:srgbClr val="FFFFFF">
                <a:alpha val="15000"/>
              </a:srgbClr>
            </a:solidFill>
            <a:ln>
              <a:noFill/>
            </a:ln>
          </p:spPr>
          <p:txBody>
            <a:bodyPr vert="horz" wrap="square" lIns="91440" tIns="45720" rIns="91440" bIns="45720" numCol="1" anchor="t" anchorCtr="0" compatLnSpc="1"/>
            <a:lstStyle/>
            <a:p>
              <a:endParaRPr lang="en-US"/>
            </a:p>
          </p:txBody>
        </p:sp>
      </p:grpSp>
      <p:sp>
        <p:nvSpPr>
          <p:cNvPr id="21" name="Rectangle 20"/>
          <p:cNvSpPr/>
          <p:nvPr userDrawn="1"/>
        </p:nvSpPr>
        <p:spPr>
          <a:xfrm>
            <a:off x="0" y="6450195"/>
            <a:ext cx="9144000" cy="4078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latin typeface="Segoe UI" panose="020B0502040204020203" pitchFamily="34" charset="0"/>
              <a:cs typeface="Segoe UI" panose="020B0502040204020203" pitchFamily="34" charset="0"/>
            </a:endParaRPr>
          </a:p>
        </p:txBody>
      </p:sp>
      <p:sp>
        <p:nvSpPr>
          <p:cNvPr id="23" name="TextBox 22"/>
          <p:cNvSpPr txBox="1"/>
          <p:nvPr userDrawn="1"/>
        </p:nvSpPr>
        <p:spPr>
          <a:xfrm>
            <a:off x="113084" y="6546375"/>
            <a:ext cx="234367" cy="215444"/>
          </a:xfrm>
          <a:prstGeom prst="rect">
            <a:avLst/>
          </a:prstGeom>
          <a:noFill/>
        </p:spPr>
        <p:txBody>
          <a:bodyPr wrap="square" lIns="45720" rIns="45720" rtlCol="0" anchor="ctr">
            <a:spAutoFit/>
          </a:bodyPr>
          <a:lstStyle/>
          <a:p>
            <a:pPr algn="ctr"/>
            <a:fld id="{3E679779-F71A-461F-8868-D66E51891E2B}" type="slidenum">
              <a:rPr lang="en-US" sz="800" b="0" smtClean="0">
                <a:solidFill>
                  <a:schemeClr val="tx1">
                    <a:lumMod val="75000"/>
                    <a:lumOff val="25000"/>
                  </a:schemeClr>
                </a:solidFill>
                <a:latin typeface="Segoe UI" panose="020B0502040204020203" pitchFamily="34" charset="0"/>
                <a:cs typeface="Segoe UI" panose="020B0502040204020203" pitchFamily="34" charset="0"/>
              </a:rPr>
            </a:fld>
            <a:endParaRPr lang="en-US" sz="800" b="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4" name="TextBox 23"/>
          <p:cNvSpPr txBox="1"/>
          <p:nvPr userDrawn="1"/>
        </p:nvSpPr>
        <p:spPr bwMode="black">
          <a:xfrm>
            <a:off x="418795" y="6572025"/>
            <a:ext cx="3884371" cy="123111"/>
          </a:xfrm>
          <a:prstGeom prst="rect">
            <a:avLst/>
          </a:prstGeom>
          <a:noFill/>
        </p:spPr>
        <p:txBody>
          <a:bodyPr wrap="square" lIns="72000" tIns="0" rIns="0" bIns="0" rtlCol="0">
            <a:spAutoFit/>
          </a:bodyPr>
          <a:lstStyle/>
          <a:p>
            <a:r>
              <a:rPr lang="en-US" sz="800" kern="1200" dirty="0">
                <a:solidFill>
                  <a:schemeClr val="tx1"/>
                </a:solidFill>
                <a:latin typeface="Segoe UI" panose="020B0502040204020203" pitchFamily="34" charset="0"/>
                <a:ea typeface="+mn-ea"/>
                <a:cs typeface="Segoe UI" panose="020B0502040204020203" pitchFamily="34" charset="0"/>
              </a:rPr>
              <a:t>©2019 EdgeVerve Systems Limited</a:t>
            </a:r>
            <a:endParaRPr lang="en-US" sz="800" kern="1200" dirty="0">
              <a:solidFill>
                <a:schemeClr val="tx1"/>
              </a:solidFill>
              <a:latin typeface="Segoe UI" panose="020B0502040204020203" pitchFamily="34" charset="0"/>
              <a:ea typeface="+mn-ea"/>
              <a:cs typeface="Segoe UI" panose="020B0502040204020203" pitchFamily="34" charset="0"/>
            </a:endParaRPr>
          </a:p>
        </p:txBody>
      </p:sp>
      <p:sp>
        <p:nvSpPr>
          <p:cNvPr id="25" name="TextBox 24"/>
          <p:cNvSpPr txBox="1"/>
          <p:nvPr userDrawn="1"/>
        </p:nvSpPr>
        <p:spPr bwMode="black">
          <a:xfrm>
            <a:off x="2092273" y="6572025"/>
            <a:ext cx="5744209" cy="123111"/>
          </a:xfrm>
          <a:prstGeom prst="rect">
            <a:avLst/>
          </a:prstGeom>
          <a:noFill/>
        </p:spPr>
        <p:txBody>
          <a:bodyPr wrap="square" lIns="72000" tIns="0" rIns="0" bIns="0" rtlCol="0">
            <a:spAutoFit/>
          </a:bodyPr>
          <a:lstStyle/>
          <a:p>
            <a:pPr marL="0" marR="0" indent="0" algn="ctr" defTabSz="914400" rtl="0" eaLnBrk="1" fontAlgn="auto" latinLnBrk="0" hangingPunct="1">
              <a:lnSpc>
                <a:spcPct val="100000"/>
              </a:lnSpc>
              <a:spcBef>
                <a:spcPts val="0"/>
              </a:spcBef>
              <a:spcAft>
                <a:spcPts val="0"/>
              </a:spcAft>
              <a:buClr>
                <a:schemeClr val="bg1"/>
              </a:buClr>
              <a:buSzTx/>
              <a:buFont typeface="Arial" panose="020B0604020202020204" pitchFamily="34" charset="0"/>
              <a:buNone/>
              <a:defRPr/>
            </a:pPr>
            <a:r>
              <a:rPr lang="en-US" sz="800" kern="1200" dirty="0">
                <a:solidFill>
                  <a:schemeClr val="tx1"/>
                </a:solidFill>
                <a:latin typeface="Segoe UI" panose="020B0502040204020203" pitchFamily="34" charset="0"/>
                <a:ea typeface="+mn-ea"/>
                <a:cs typeface="Segoe UI" panose="020B0502040204020203" pitchFamily="34" charset="0"/>
              </a:rPr>
              <a:t>Internal</a:t>
            </a:r>
            <a:endParaRPr lang="en-US" sz="800" noProof="0" dirty="0">
              <a:solidFill>
                <a:schemeClr val="tx1"/>
              </a:solidFill>
              <a:latin typeface="Segoe UI" panose="020B0502040204020203" pitchFamily="34" charset="0"/>
              <a:cs typeface="Segoe UI" panose="020B0502040204020203" pitchFamily="34" charset="0"/>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07010" y="6528696"/>
            <a:ext cx="740651" cy="250803"/>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15B4ACB-58CB-497A-9FF8-5A189799746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42721-334A-4B21-8BAD-8872790FE1AB}" type="slidenum">
              <a:rPr lang="en-US" smtClean="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15B4ACB-58CB-497A-9FF8-5A189799746C}"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042721-334A-4B21-8BAD-8872790FE1AB}" type="slidenum">
              <a:rPr lang="en-US" smtClean="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15B4ACB-58CB-497A-9FF8-5A189799746C}"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042721-334A-4B21-8BAD-8872790FE1AB}" type="slidenum">
              <a:rPr lang="en-US" smtClean="0"/>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B4ACB-58CB-497A-9FF8-5A189799746C}"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042721-334A-4B21-8BAD-8872790FE1AB}" type="slidenum">
              <a:rPr lang="en-US" smtClean="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15B4ACB-58CB-497A-9FF8-5A189799746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42721-334A-4B21-8BAD-8872790FE1AB}" type="slidenum">
              <a:rPr lang="en-US" smtClean="0"/>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15B4ACB-58CB-497A-9FF8-5A189799746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042721-334A-4B21-8BAD-8872790FE1AB}" type="slidenum">
              <a:rPr lang="en-US" smtClean="0"/>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15B4ACB-58CB-497A-9FF8-5A189799746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42721-334A-4B21-8BAD-8872790FE1AB}" type="slidenum">
              <a:rPr lang="en-US" smtClean="0"/>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15B4ACB-58CB-497A-9FF8-5A189799746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042721-334A-4B21-8BAD-8872790FE1AB}"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465466" y="1692000"/>
            <a:ext cx="8494713" cy="3831819"/>
          </a:xfrm>
        </p:spPr>
        <p:txBody>
          <a:bodyPr>
            <a:noAutofit/>
          </a:bodyPr>
          <a:lstStyle>
            <a:lvl1pPr marL="0" marR="0" indent="0" algn="l" defTabSz="685800" rtl="0" eaLnBrk="1" fontAlgn="auto" latinLnBrk="0" hangingPunct="1">
              <a:lnSpc>
                <a:spcPct val="100000"/>
              </a:lnSpc>
              <a:spcBef>
                <a:spcPts val="900"/>
              </a:spcBef>
              <a:spcAft>
                <a:spcPts val="0"/>
              </a:spcAft>
              <a:buClr>
                <a:schemeClr val="accent1"/>
              </a:buClr>
              <a:buSzPct val="80000"/>
              <a:buFontTx/>
              <a:buNone/>
              <a:defRPr b="0"/>
            </a:lvl1pPr>
            <a:lvl2pPr marL="135255" marR="0" indent="-135255" algn="l" defTabSz="685800" rtl="0" eaLnBrk="1" fontAlgn="auto" latinLnBrk="0" hangingPunct="1">
              <a:lnSpc>
                <a:spcPct val="100000"/>
              </a:lnSpc>
              <a:spcBef>
                <a:spcPts val="450"/>
              </a:spcBef>
              <a:spcAft>
                <a:spcPts val="0"/>
              </a:spcAft>
              <a:buClr>
                <a:schemeClr val="accent1"/>
              </a:buClr>
              <a:buSzPct val="100000"/>
              <a:buFont typeface="Wingdings" panose="05000000000000000000" pitchFamily="2" charset="2"/>
              <a:buChar char=""/>
              <a:defRPr/>
            </a:lvl2pPr>
            <a:lvl3pPr marL="269875" marR="0" indent="-135890" algn="l" defTabSz="685800" rtl="0" eaLnBrk="1" fontAlgn="auto" latinLnBrk="0" hangingPunct="1">
              <a:lnSpc>
                <a:spcPct val="100000"/>
              </a:lnSpc>
              <a:spcBef>
                <a:spcPts val="450"/>
              </a:spcBef>
              <a:spcAft>
                <a:spcPts val="0"/>
              </a:spcAft>
              <a:buClr>
                <a:schemeClr val="accent2"/>
              </a:buClr>
              <a:buSzPct val="100000"/>
              <a:buFont typeface="Arial" panose="020B0604020202020204" pitchFamily="34" charset="0"/>
              <a:buChar char="–"/>
              <a:defRPr/>
            </a:lvl3pPr>
            <a:lvl4pPr marL="400050" marR="0" indent="-133350" algn="l" defTabSz="685800" rtl="0" eaLnBrk="1" fontAlgn="auto" latinLnBrk="0" hangingPunct="1">
              <a:lnSpc>
                <a:spcPct val="100000"/>
              </a:lnSpc>
              <a:spcBef>
                <a:spcPts val="450"/>
              </a:spcBef>
              <a:spcAft>
                <a:spcPts val="0"/>
              </a:spcAft>
              <a:buClr>
                <a:schemeClr val="accent2"/>
              </a:buClr>
              <a:buSzPct val="100000"/>
              <a:buFont typeface="Arial" panose="020B0604020202020204" pitchFamily="34" charset="0"/>
              <a:buChar char="–"/>
              <a:defRPr sz="1200"/>
            </a:lvl4pPr>
            <a:lvl5pPr marL="405130">
              <a:buClr>
                <a:schemeClr val="accent2"/>
              </a:buClr>
              <a:buFont typeface="Courier New" panose="02070309020205020404" pitchFamily="49" charset="0"/>
              <a:buChar char="o"/>
              <a:defRPr/>
            </a:lvl5pPr>
          </a:lstStyle>
          <a:p>
            <a:pPr lvl="0"/>
            <a:r>
              <a:rPr lang="en-US" dirty="0"/>
              <a:t>Agenda Item/Divider Headline</a:t>
            </a:r>
            <a:endParaRPr lang="en-US" dirty="0"/>
          </a:p>
          <a:p>
            <a:pPr lvl="1"/>
            <a:r>
              <a:rPr lang="en-US" dirty="0"/>
              <a:t>Details</a:t>
            </a:r>
            <a:endParaRPr lang="en-US" dirty="0"/>
          </a:p>
          <a:p>
            <a:pPr lvl="2"/>
            <a:r>
              <a:rPr lang="en-US" dirty="0"/>
              <a:t>Third Level</a:t>
            </a:r>
            <a:endParaRPr lang="en-US" dirty="0"/>
          </a:p>
          <a:p>
            <a:pPr lvl="4"/>
            <a:r>
              <a:rPr lang="en-US" dirty="0"/>
              <a:t>Fourth Level</a:t>
            </a:r>
            <a:endParaRPr lang="en-US" dirty="0"/>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143000"/>
            <a:ext cx="8229600" cy="5029200"/>
          </a:xfrm>
        </p:spPr>
        <p:txBody>
          <a:bodyPr>
            <a:normAutofit/>
          </a:bodyPr>
          <a:lstStyle>
            <a:lvl1pPr marL="168275" indent="-168275">
              <a:spcBef>
                <a:spcPts val="300"/>
              </a:spcBef>
              <a:buClr>
                <a:srgbClr val="014A94"/>
              </a:buClr>
              <a:buFont typeface="Arial" panose="020B0604020202020204" pitchFamily="34" charset="0"/>
              <a:buChar char="•"/>
              <a:defRPr sz="2200">
                <a:latin typeface="Segoe UI" panose="020B0502040204020203" pitchFamily="34" charset="0"/>
                <a:cs typeface="Segoe UI" panose="020B0502040204020203" pitchFamily="34" charset="0"/>
              </a:defRPr>
            </a:lvl1pPr>
            <a:lvl2pPr marL="401955" indent="-201295">
              <a:spcBef>
                <a:spcPts val="600"/>
              </a:spcBef>
              <a:buClr>
                <a:srgbClr val="014A94"/>
              </a:buClr>
              <a:buFont typeface="Arial" panose="020B0604020202020204" pitchFamily="34" charset="0"/>
              <a:buChar char="–"/>
              <a:defRPr sz="2000">
                <a:latin typeface="Segoe UI" panose="020B0502040204020203" pitchFamily="34" charset="0"/>
                <a:cs typeface="Segoe UI" panose="020B0502040204020203" pitchFamily="34" charset="0"/>
              </a:defRPr>
            </a:lvl2pPr>
            <a:lvl3pPr marL="625475" marR="0" indent="-168275" algn="l" defTabSz="914400" rtl="0" eaLnBrk="1" fontAlgn="auto" latinLnBrk="0" hangingPunct="1">
              <a:lnSpc>
                <a:spcPct val="100000"/>
              </a:lnSpc>
              <a:spcBef>
                <a:spcPts val="600"/>
              </a:spcBef>
              <a:spcAft>
                <a:spcPts val="0"/>
              </a:spcAft>
              <a:buClr>
                <a:srgbClr val="014A94"/>
              </a:buClr>
              <a:buSzTx/>
              <a:buFont typeface="Arial" panose="020B0604020202020204" pitchFamily="34" charset="0"/>
              <a:buChar char="•"/>
              <a:defRPr sz="1800">
                <a:latin typeface="Segoe UI" panose="020B0502040204020203" pitchFamily="34" charset="0"/>
                <a:cs typeface="Segoe UI" panose="020B0502040204020203" pitchFamily="34" charset="0"/>
              </a:defRPr>
            </a:lvl3pPr>
            <a:lvl4pPr marL="914400" indent="-219710">
              <a:spcBef>
                <a:spcPts val="300"/>
              </a:spcBef>
              <a:buClr>
                <a:schemeClr val="tx2"/>
              </a:buClr>
              <a:buFont typeface="Arial" panose="020B0604020202020204" pitchFamily="34" charset="0"/>
              <a:buChar char="–"/>
              <a:defRPr sz="1600">
                <a:latin typeface="Segoe UI" panose="020B0502040204020203" pitchFamily="34" charset="0"/>
                <a:cs typeface="Segoe UI" panose="020B0502040204020203" pitchFamily="34" charset="0"/>
              </a:defRPr>
            </a:lvl4pPr>
            <a:lvl5pPr marL="1082675" indent="-146050">
              <a:spcBef>
                <a:spcPts val="300"/>
              </a:spcBef>
              <a:buClr>
                <a:schemeClr val="tx2"/>
              </a:buClr>
              <a:buFont typeface="Arial" panose="020B0604020202020204" pitchFamily="34" charset="0"/>
              <a:buChar char="›"/>
              <a:defRPr sz="1600">
                <a:latin typeface="Segoe UI" panose="020B0502040204020203" pitchFamily="34" charset="0"/>
                <a:cs typeface="Segoe UI" panose="020B0502040204020203" pitchFamily="34" charset="0"/>
              </a:defRPr>
            </a:lvl5pPr>
          </a:lstStyle>
          <a:p>
            <a:pPr lvl="0"/>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endParaRPr lang="en-US" dirty="0"/>
          </a:p>
          <a:p>
            <a:pPr lvl="1"/>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endParaRPr lang="en-US" dirty="0"/>
          </a:p>
          <a:p>
            <a:pPr lvl="2"/>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endParaRPr lang="en-US" dirty="0"/>
          </a:p>
          <a:p>
            <a:pPr lvl="3"/>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endParaRPr lang="en-US" dirty="0"/>
          </a:p>
          <a:p>
            <a:pPr lvl="4"/>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endParaRPr lang="en-US" dirty="0"/>
          </a:p>
        </p:txBody>
      </p:sp>
      <p:sp>
        <p:nvSpPr>
          <p:cNvPr id="5" name="Title Placeholder 1"/>
          <p:cNvSpPr>
            <a:spLocks noGrp="1"/>
          </p:cNvSpPr>
          <p:nvPr>
            <p:ph type="title"/>
          </p:nvPr>
        </p:nvSpPr>
        <p:spPr>
          <a:xfrm>
            <a:off x="457200" y="175846"/>
            <a:ext cx="8229600" cy="661183"/>
          </a:xfrm>
          <a:prstGeom prst="rect">
            <a:avLst/>
          </a:prstGeom>
        </p:spPr>
        <p:txBody>
          <a:bodyPr vert="horz" lIns="91440" tIns="45720" rIns="91440" bIns="45720" rtlCol="0" anchor="ctr">
            <a:noAutofit/>
          </a:bodyPr>
          <a:lstStyle>
            <a:lvl1pPr>
              <a:defRPr>
                <a:solidFill>
                  <a:schemeClr val="tx2"/>
                </a:solidFill>
              </a:defRPr>
            </a:lvl1pPr>
          </a:lstStyle>
          <a:p>
            <a:r>
              <a:rPr lang="en-US" dirty="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latin typeface="Segoe UI" panose="020B0502040204020203" pitchFamily="34" charset="0"/>
                <a:cs typeface="Segoe UI" panose="020B0502040204020203" pitchFamily="34" charset="0"/>
              </a:defRPr>
            </a:lvl1pPr>
          </a:lstStyle>
          <a:p>
            <a:r>
              <a:rPr lang="en-US" dirty="0"/>
              <a:t>Click to edit Master title style</a:t>
            </a:r>
            <a:endParaRPr lang="en-US" dirty="0"/>
          </a:p>
        </p:txBody>
      </p:sp>
      <p:sp>
        <p:nvSpPr>
          <p:cNvPr id="3" name="Content Placeholder 2"/>
          <p:cNvSpPr>
            <a:spLocks noGrp="1"/>
          </p:cNvSpPr>
          <p:nvPr>
            <p:ph sz="half" idx="1"/>
          </p:nvPr>
        </p:nvSpPr>
        <p:spPr>
          <a:xfrm>
            <a:off x="457200" y="1143000"/>
            <a:ext cx="4038600" cy="5029200"/>
          </a:xfrm>
        </p:spPr>
        <p:txBody>
          <a:bodyPr>
            <a:normAutofit/>
          </a:bodyPr>
          <a:lstStyle>
            <a:lvl1pPr>
              <a:spcBef>
                <a:spcPts val="300"/>
              </a:spcBef>
              <a:buClr>
                <a:srgbClr val="014A94"/>
              </a:buClr>
              <a:defRPr sz="2200">
                <a:latin typeface="Segoe UI" panose="020B0502040204020203" pitchFamily="34" charset="0"/>
                <a:cs typeface="Segoe UI" panose="020B0502040204020203" pitchFamily="34" charset="0"/>
              </a:defRPr>
            </a:lvl1pPr>
            <a:lvl2pPr>
              <a:spcBef>
                <a:spcPts val="300"/>
              </a:spcBef>
              <a:buClr>
                <a:srgbClr val="014A94"/>
              </a:buClr>
              <a:defRPr sz="2000">
                <a:latin typeface="Segoe UI" panose="020B0502040204020203" pitchFamily="34" charset="0"/>
                <a:cs typeface="Segoe UI" panose="020B0502040204020203" pitchFamily="34" charset="0"/>
              </a:defRPr>
            </a:lvl2pPr>
            <a:lvl3pPr>
              <a:spcBef>
                <a:spcPts val="300"/>
              </a:spcBef>
              <a:buClr>
                <a:srgbClr val="014A94"/>
              </a:buClr>
              <a:defRPr sz="1800">
                <a:latin typeface="Segoe UI" panose="020B0502040204020203" pitchFamily="34" charset="0"/>
                <a:cs typeface="Segoe UI" panose="020B0502040204020203" pitchFamily="34" charset="0"/>
              </a:defRPr>
            </a:lvl3pPr>
            <a:lvl4pPr>
              <a:spcBef>
                <a:spcPts val="300"/>
              </a:spcBef>
              <a:buClr>
                <a:srgbClr val="014A94"/>
              </a:buClr>
              <a:defRPr sz="1600">
                <a:latin typeface="Segoe UI" panose="020B0502040204020203" pitchFamily="34" charset="0"/>
                <a:cs typeface="Segoe UI" panose="020B0502040204020203" pitchFamily="34" charset="0"/>
              </a:defRPr>
            </a:lvl4pPr>
            <a:lvl5pPr>
              <a:spcBef>
                <a:spcPts val="300"/>
              </a:spcBef>
              <a:buClr>
                <a:srgbClr val="014A94"/>
              </a:buClr>
              <a:defRPr sz="1400">
                <a:latin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648200" y="1143000"/>
            <a:ext cx="4038600" cy="5029200"/>
          </a:xfrm>
        </p:spPr>
        <p:txBody>
          <a:bodyPr>
            <a:normAutofit/>
          </a:bodyPr>
          <a:lstStyle>
            <a:lvl1pPr>
              <a:spcBef>
                <a:spcPts val="300"/>
              </a:spcBef>
              <a:buClr>
                <a:srgbClr val="014A94"/>
              </a:buClr>
              <a:defRPr sz="2200">
                <a:latin typeface="Segoe UI" panose="020B0502040204020203" pitchFamily="34" charset="0"/>
                <a:cs typeface="Segoe UI" panose="020B0502040204020203" pitchFamily="34" charset="0"/>
              </a:defRPr>
            </a:lvl1pPr>
            <a:lvl2pPr>
              <a:spcBef>
                <a:spcPts val="300"/>
              </a:spcBef>
              <a:buClr>
                <a:srgbClr val="014A94"/>
              </a:buClr>
              <a:defRPr sz="2000">
                <a:latin typeface="Segoe UI" panose="020B0502040204020203" pitchFamily="34" charset="0"/>
                <a:cs typeface="Segoe UI" panose="020B0502040204020203" pitchFamily="34" charset="0"/>
              </a:defRPr>
            </a:lvl2pPr>
            <a:lvl3pPr>
              <a:spcBef>
                <a:spcPts val="300"/>
              </a:spcBef>
              <a:buClr>
                <a:srgbClr val="014A94"/>
              </a:buClr>
              <a:defRPr sz="1800">
                <a:latin typeface="Segoe UI" panose="020B0502040204020203" pitchFamily="34" charset="0"/>
                <a:cs typeface="Segoe UI" panose="020B0502040204020203" pitchFamily="34" charset="0"/>
              </a:defRPr>
            </a:lvl3pPr>
            <a:lvl4pPr>
              <a:spcBef>
                <a:spcPts val="300"/>
              </a:spcBef>
              <a:buClr>
                <a:srgbClr val="014A94"/>
              </a:buClr>
              <a:defRPr sz="1600">
                <a:latin typeface="Segoe UI" panose="020B0502040204020203" pitchFamily="34" charset="0"/>
                <a:cs typeface="Segoe UI" panose="020B0502040204020203" pitchFamily="34" charset="0"/>
              </a:defRPr>
            </a:lvl4pPr>
            <a:lvl5pPr>
              <a:spcBef>
                <a:spcPts val="300"/>
              </a:spcBef>
              <a:buClr>
                <a:srgbClr val="014A94"/>
              </a:buClr>
              <a:defRPr sz="1400">
                <a:latin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latin typeface="Segoe UI" panose="020B0502040204020203" pitchFamily="34" charset="0"/>
                <a:cs typeface="Segoe UI" panose="020B0502040204020203" pitchFamily="34" charset="0"/>
              </a:defRPr>
            </a:lvl1pPr>
          </a:lstStyle>
          <a:p>
            <a:r>
              <a:rPr lang="en-US" dirty="0"/>
              <a:t>Click to edit Master title style</a:t>
            </a:r>
            <a:endParaRPr lang="en-US" dirty="0"/>
          </a:p>
        </p:txBody>
      </p:sp>
      <p:sp>
        <p:nvSpPr>
          <p:cNvPr id="3" name="Text Placeholder 2"/>
          <p:cNvSpPr>
            <a:spLocks noGrp="1"/>
          </p:cNvSpPr>
          <p:nvPr>
            <p:ph type="body" idx="1"/>
          </p:nvPr>
        </p:nvSpPr>
        <p:spPr>
          <a:xfrm>
            <a:off x="457201" y="1143000"/>
            <a:ext cx="4040188" cy="381000"/>
          </a:xfrm>
          <a:solidFill>
            <a:schemeClr val="tx2"/>
          </a:solidFill>
        </p:spPr>
        <p:txBody>
          <a:bodyPr anchor="ctr">
            <a:noAutofit/>
          </a:bodyPr>
          <a:lstStyle>
            <a:lvl1pPr marL="0" indent="0" algn="l">
              <a:buNone/>
              <a:defRPr sz="1800" b="0">
                <a:solidFill>
                  <a:schemeClr val="bg1"/>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57201" y="1676400"/>
            <a:ext cx="4040188" cy="4495800"/>
          </a:xfrm>
        </p:spPr>
        <p:txBody>
          <a:bodyPr>
            <a:normAutofit/>
          </a:bodyPr>
          <a:lstStyle>
            <a:lvl1pPr>
              <a:spcBef>
                <a:spcPts val="200"/>
              </a:spcBef>
              <a:buClr>
                <a:srgbClr val="0068AA"/>
              </a:buClr>
              <a:defRPr sz="1800">
                <a:latin typeface="Segoe UI" panose="020B0502040204020203" pitchFamily="34" charset="0"/>
                <a:cs typeface="Segoe UI" panose="020B0502040204020203" pitchFamily="34" charset="0"/>
              </a:defRPr>
            </a:lvl1pPr>
            <a:lvl2pPr>
              <a:spcBef>
                <a:spcPts val="200"/>
              </a:spcBef>
              <a:buClr>
                <a:srgbClr val="0068AA"/>
              </a:buClr>
              <a:defRPr sz="1600">
                <a:latin typeface="Segoe UI" panose="020B0502040204020203" pitchFamily="34" charset="0"/>
                <a:cs typeface="Segoe UI" panose="020B0502040204020203" pitchFamily="34" charset="0"/>
              </a:defRPr>
            </a:lvl2pPr>
            <a:lvl3pPr>
              <a:spcBef>
                <a:spcPts val="200"/>
              </a:spcBef>
              <a:buClr>
                <a:srgbClr val="0068AA"/>
              </a:buClr>
              <a:defRPr sz="1400">
                <a:latin typeface="Segoe UI" panose="020B0502040204020203" pitchFamily="34" charset="0"/>
                <a:cs typeface="Segoe UI" panose="020B0502040204020203" pitchFamily="34" charset="0"/>
              </a:defRPr>
            </a:lvl3pPr>
            <a:lvl4pPr>
              <a:spcBef>
                <a:spcPts val="200"/>
              </a:spcBef>
              <a:buClr>
                <a:srgbClr val="0068AA"/>
              </a:buClr>
              <a:defRPr sz="1200">
                <a:latin typeface="Segoe UI" panose="020B0502040204020203" pitchFamily="34" charset="0"/>
                <a:cs typeface="Segoe UI" panose="020B0502040204020203" pitchFamily="34" charset="0"/>
              </a:defRPr>
            </a:lvl4pPr>
            <a:lvl5pPr>
              <a:spcBef>
                <a:spcPts val="200"/>
              </a:spcBef>
              <a:buClr>
                <a:srgbClr val="0068AA"/>
              </a:buClr>
              <a:defRPr sz="1200">
                <a:latin typeface="Segoe UI" panose="020B0502040204020203" pitchFamily="34" charset="0"/>
                <a:cs typeface="Segoe UI"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645028" y="1143000"/>
            <a:ext cx="4041775" cy="381000"/>
          </a:xfrm>
          <a:solidFill>
            <a:schemeClr val="tx2"/>
          </a:solidFill>
        </p:spPr>
        <p:txBody>
          <a:bodyPr anchor="ctr">
            <a:noAutofit/>
          </a:bodyPr>
          <a:lstStyle>
            <a:lvl1pPr marL="0" indent="0" algn="l">
              <a:buNone/>
              <a:defRPr sz="1800" b="0">
                <a:solidFill>
                  <a:schemeClr val="bg1"/>
                </a:solidFill>
                <a:latin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645028" y="1676400"/>
            <a:ext cx="4041775" cy="4495800"/>
          </a:xfrm>
        </p:spPr>
        <p:txBody>
          <a:bodyPr>
            <a:normAutofit/>
          </a:bodyPr>
          <a:lstStyle>
            <a:lvl1pPr>
              <a:spcBef>
                <a:spcPts val="200"/>
              </a:spcBef>
              <a:buClr>
                <a:srgbClr val="0068AA"/>
              </a:buClr>
              <a:defRPr sz="1800">
                <a:latin typeface="Segoe UI" panose="020B0502040204020203" pitchFamily="34" charset="0"/>
                <a:cs typeface="Segoe UI" panose="020B0502040204020203" pitchFamily="34" charset="0"/>
              </a:defRPr>
            </a:lvl1pPr>
            <a:lvl2pPr>
              <a:spcBef>
                <a:spcPts val="200"/>
              </a:spcBef>
              <a:buClr>
                <a:srgbClr val="0068AA"/>
              </a:buClr>
              <a:defRPr sz="1600">
                <a:latin typeface="Segoe UI" panose="020B0502040204020203" pitchFamily="34" charset="0"/>
                <a:cs typeface="Segoe UI" panose="020B0502040204020203" pitchFamily="34" charset="0"/>
              </a:defRPr>
            </a:lvl2pPr>
            <a:lvl3pPr>
              <a:spcBef>
                <a:spcPts val="200"/>
              </a:spcBef>
              <a:buClr>
                <a:srgbClr val="0068AA"/>
              </a:buClr>
              <a:defRPr sz="1400">
                <a:latin typeface="Segoe UI" panose="020B0502040204020203" pitchFamily="34" charset="0"/>
                <a:cs typeface="Segoe UI" panose="020B0502040204020203" pitchFamily="34" charset="0"/>
              </a:defRPr>
            </a:lvl3pPr>
            <a:lvl4pPr>
              <a:spcBef>
                <a:spcPts val="200"/>
              </a:spcBef>
              <a:buClr>
                <a:srgbClr val="0068AA"/>
              </a:buClr>
              <a:defRPr sz="1200">
                <a:latin typeface="Segoe UI" panose="020B0502040204020203" pitchFamily="34" charset="0"/>
                <a:cs typeface="Segoe UI" panose="020B0502040204020203" pitchFamily="34" charset="0"/>
              </a:defRPr>
            </a:lvl4pPr>
            <a:lvl5pPr>
              <a:spcBef>
                <a:spcPts val="200"/>
              </a:spcBef>
              <a:buClr>
                <a:srgbClr val="0068AA"/>
              </a:buClr>
              <a:defRPr sz="1200">
                <a:latin typeface="Segoe UI" panose="020B0502040204020203" pitchFamily="34" charset="0"/>
                <a:cs typeface="Segoe UI" panose="020B0502040204020203" pitchFamily="34" charset="0"/>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with picture right_1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a:t>Click to edit Master title style</a:t>
            </a:r>
            <a:endParaRPr lang="en-US" dirty="0"/>
          </a:p>
        </p:txBody>
      </p:sp>
      <p:sp>
        <p:nvSpPr>
          <p:cNvPr id="5" name="Picture Placeholder 4"/>
          <p:cNvSpPr>
            <a:spLocks noGrp="1"/>
          </p:cNvSpPr>
          <p:nvPr>
            <p:ph type="pic" sz="quarter" idx="10"/>
          </p:nvPr>
        </p:nvSpPr>
        <p:spPr bwMode="gray">
          <a:xfrm>
            <a:off x="5745600" y="1690689"/>
            <a:ext cx="3078000" cy="4391025"/>
          </a:xfrm>
          <a:solidFill>
            <a:schemeClr val="bg1">
              <a:lumMod val="95000"/>
            </a:schemeClr>
          </a:solidFill>
        </p:spPr>
        <p:txBody>
          <a:bodyPr tIns="1296000"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457200" y="1690689"/>
            <a:ext cx="5104800" cy="4391025"/>
          </a:xfrm>
        </p:spPr>
        <p:txBody>
          <a:bodyPr/>
          <a:lstStyle>
            <a:lvl1pPr>
              <a:defRPr/>
            </a:lvl1pPr>
          </a:lstStyle>
          <a:p>
            <a:pPr lvl="0"/>
            <a:r>
              <a:rPr lang="en-US" noProof="0" dirty="0"/>
              <a:t>First level</a:t>
            </a:r>
            <a:endParaRPr lang="en-US" noProof="0"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2.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2" Type="http://schemas.openxmlformats.org/officeDocument/2006/relationships/theme" Target="../theme/theme2.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450195"/>
            <a:ext cx="9144000" cy="4078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latin typeface="Segoe UI" panose="020B0502040204020203" pitchFamily="34" charset="0"/>
              <a:cs typeface="Segoe UI" panose="020B0502040204020203" pitchFamily="34" charset="0"/>
            </a:endParaRPr>
          </a:p>
        </p:txBody>
      </p:sp>
      <p:sp>
        <p:nvSpPr>
          <p:cNvPr id="2" name="Title Placeholder 1"/>
          <p:cNvSpPr>
            <a:spLocks noGrp="1"/>
          </p:cNvSpPr>
          <p:nvPr>
            <p:ph type="title"/>
          </p:nvPr>
        </p:nvSpPr>
        <p:spPr>
          <a:xfrm>
            <a:off x="457200" y="175846"/>
            <a:ext cx="8229600" cy="661183"/>
          </a:xfrm>
          <a:prstGeom prst="rect">
            <a:avLst/>
          </a:prstGeom>
        </p:spPr>
        <p:txBody>
          <a:bodyPr vert="horz" lIns="91440" tIns="45720" rIns="91440" bIns="45720" rtlCol="0" anchor="ctr">
            <a:no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endParaRPr lang="en-US" dirty="0"/>
          </a:p>
          <a:p>
            <a:pPr lvl="1"/>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endParaRPr lang="en-US" dirty="0"/>
          </a:p>
          <a:p>
            <a:pPr lvl="2"/>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endParaRPr lang="en-US" dirty="0"/>
          </a:p>
          <a:p>
            <a:pPr lvl="3"/>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endParaRPr lang="en-US" dirty="0"/>
          </a:p>
          <a:p>
            <a:pPr lvl="4"/>
            <a:r>
              <a:rPr lang="en-US" dirty="0" err="1"/>
              <a:t>Lorem</a:t>
            </a:r>
            <a:r>
              <a:rPr lang="en-US" dirty="0"/>
              <a:t> </a:t>
            </a:r>
            <a:r>
              <a:rPr lang="en-US" dirty="0" err="1"/>
              <a:t>ipsum</a:t>
            </a:r>
            <a:r>
              <a:rPr lang="en-US" dirty="0"/>
              <a:t> </a:t>
            </a:r>
            <a:r>
              <a:rPr lang="en-US" dirty="0" err="1"/>
              <a:t>diam</a:t>
            </a:r>
            <a:r>
              <a:rPr lang="en-US" dirty="0"/>
              <a:t>, </a:t>
            </a:r>
            <a:r>
              <a:rPr lang="en-US" dirty="0" err="1"/>
              <a:t>fermentum</a:t>
            </a:r>
            <a:r>
              <a:rPr lang="en-US" dirty="0"/>
              <a:t> </a:t>
            </a:r>
            <a:r>
              <a:rPr lang="en-US" dirty="0" err="1"/>
              <a:t>ut</a:t>
            </a:r>
            <a:r>
              <a:rPr lang="en-US" dirty="0"/>
              <a:t> </a:t>
            </a:r>
            <a:r>
              <a:rPr lang="en-US" dirty="0" err="1"/>
              <a:t>commodo</a:t>
            </a:r>
            <a:r>
              <a:rPr lang="en-US" dirty="0"/>
              <a:t> </a:t>
            </a:r>
            <a:r>
              <a:rPr lang="en-US" dirty="0" err="1"/>
              <a:t>a,non</a:t>
            </a:r>
            <a:r>
              <a:rPr lang="en-US" dirty="0"/>
              <a:t> </a:t>
            </a:r>
            <a:r>
              <a:rPr lang="en-US" dirty="0" err="1"/>
              <a:t>risus</a:t>
            </a:r>
            <a:r>
              <a:rPr lang="en-US" dirty="0"/>
              <a:t>.</a:t>
            </a:r>
            <a:endParaRPr lang="en-US" dirty="0"/>
          </a:p>
        </p:txBody>
      </p:sp>
      <p:cxnSp>
        <p:nvCxnSpPr>
          <p:cNvPr id="8" name="Straight Connector 7"/>
          <p:cNvCxnSpPr/>
          <p:nvPr userDrawn="1"/>
        </p:nvCxnSpPr>
        <p:spPr>
          <a:xfrm flipH="1">
            <a:off x="464821" y="914400"/>
            <a:ext cx="8679180" cy="0"/>
          </a:xfrm>
          <a:prstGeom prst="line">
            <a:avLst/>
          </a:prstGeom>
          <a:ln w="12700">
            <a:solidFill>
              <a:srgbClr val="F36F2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113084" y="6546375"/>
            <a:ext cx="234367" cy="215444"/>
          </a:xfrm>
          <a:prstGeom prst="rect">
            <a:avLst/>
          </a:prstGeom>
          <a:noFill/>
        </p:spPr>
        <p:txBody>
          <a:bodyPr wrap="square" lIns="45720" rIns="45720" rtlCol="0" anchor="ctr">
            <a:spAutoFit/>
          </a:bodyPr>
          <a:lstStyle/>
          <a:p>
            <a:pPr algn="ctr"/>
            <a:fld id="{3E679779-F71A-461F-8868-D66E51891E2B}" type="slidenum">
              <a:rPr lang="en-US" sz="800" b="0" smtClean="0">
                <a:solidFill>
                  <a:schemeClr val="tx1">
                    <a:lumMod val="75000"/>
                    <a:lumOff val="25000"/>
                  </a:schemeClr>
                </a:solidFill>
                <a:latin typeface="Segoe UI" panose="020B0502040204020203" pitchFamily="34" charset="0"/>
                <a:cs typeface="Segoe UI" panose="020B0502040204020203" pitchFamily="34" charset="0"/>
              </a:rPr>
            </a:fld>
            <a:endParaRPr lang="en-US" sz="800" b="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p:cNvSpPr txBox="1"/>
          <p:nvPr userDrawn="1"/>
        </p:nvSpPr>
        <p:spPr bwMode="black">
          <a:xfrm>
            <a:off x="418794" y="6572025"/>
            <a:ext cx="1586973" cy="123111"/>
          </a:xfrm>
          <a:prstGeom prst="rect">
            <a:avLst/>
          </a:prstGeom>
          <a:noFill/>
        </p:spPr>
        <p:txBody>
          <a:bodyPr wrap="none" lIns="0" tIns="0" rIns="0" bIns="0" rtlCol="0">
            <a:spAutoFit/>
          </a:bodyPr>
          <a:lstStyle/>
          <a:p>
            <a:pPr algn="l"/>
            <a:r>
              <a:rPr lang="en-US" sz="800" kern="1200" dirty="0">
                <a:solidFill>
                  <a:schemeClr val="tx1"/>
                </a:solidFill>
                <a:latin typeface="Segoe UI" panose="020B0502040204020203" pitchFamily="34" charset="0"/>
                <a:ea typeface="+mn-ea"/>
                <a:cs typeface="Segoe UI" panose="020B0502040204020203" pitchFamily="34" charset="0"/>
              </a:rPr>
              <a:t>©2019 EdgeVerve Systems Limited</a:t>
            </a:r>
            <a:endParaRPr lang="en-US" sz="800" kern="1200" dirty="0">
              <a:solidFill>
                <a:schemeClr val="tx1"/>
              </a:solidFill>
              <a:latin typeface="Segoe UI" panose="020B0502040204020203" pitchFamily="34" charset="0"/>
              <a:ea typeface="+mn-ea"/>
              <a:cs typeface="Segoe UI" panose="020B0502040204020203" pitchFamily="34" charset="0"/>
            </a:endParaRPr>
          </a:p>
        </p:txBody>
      </p:sp>
      <p:sp>
        <p:nvSpPr>
          <p:cNvPr id="13" name="TextBox 12"/>
          <p:cNvSpPr txBox="1"/>
          <p:nvPr userDrawn="1"/>
        </p:nvSpPr>
        <p:spPr bwMode="black">
          <a:xfrm>
            <a:off x="4792055" y="6572025"/>
            <a:ext cx="344645" cy="123111"/>
          </a:xfrm>
          <a:prstGeom prst="rect">
            <a:avLst/>
          </a:prstGeom>
          <a:noFill/>
        </p:spPr>
        <p:txBody>
          <a:bodyPr wrap="none" lIns="0" tIns="0" rIns="0" bIns="0" rtlCol="0">
            <a:spAutoFit/>
          </a:bodyPr>
          <a:lstStyle/>
          <a:p>
            <a:pPr marL="0" marR="0" indent="0" algn="ctr" defTabSz="914400" rtl="0" eaLnBrk="1" fontAlgn="auto" latinLnBrk="0" hangingPunct="1">
              <a:lnSpc>
                <a:spcPct val="100000"/>
              </a:lnSpc>
              <a:spcBef>
                <a:spcPts val="0"/>
              </a:spcBef>
              <a:spcAft>
                <a:spcPts val="0"/>
              </a:spcAft>
              <a:buClr>
                <a:schemeClr val="bg1"/>
              </a:buClr>
              <a:buSzTx/>
              <a:buFont typeface="Arial" panose="020B0604020202020204" pitchFamily="34" charset="0"/>
              <a:buNone/>
              <a:defRPr/>
            </a:pPr>
            <a:r>
              <a:rPr lang="en-US" sz="800" kern="1200" dirty="0">
                <a:solidFill>
                  <a:schemeClr val="tx1"/>
                </a:solidFill>
                <a:latin typeface="Segoe UI" panose="020B0502040204020203" pitchFamily="34" charset="0"/>
                <a:ea typeface="+mn-ea"/>
                <a:cs typeface="Segoe UI" panose="020B0502040204020203" pitchFamily="34" charset="0"/>
              </a:rPr>
              <a:t>Internal</a:t>
            </a:r>
            <a:endParaRPr lang="en-US" sz="800" noProof="0" dirty="0">
              <a:solidFill>
                <a:schemeClr val="tx1"/>
              </a:solidFill>
              <a:latin typeface="Segoe UI" panose="020B0502040204020203" pitchFamily="34" charset="0"/>
              <a:cs typeface="Segoe UI" panose="020B0502040204020203" pitchFamily="34" charset="0"/>
            </a:endParaRPr>
          </a:p>
        </p:txBody>
      </p:sp>
      <p:pic>
        <p:nvPicPr>
          <p:cNvPr id="12" name="Picture 1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107010" y="6528696"/>
            <a:ext cx="740651" cy="25080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spcBef>
          <a:spcPct val="0"/>
        </a:spcBef>
        <a:buNone/>
        <a:defRPr sz="2400" kern="1200">
          <a:solidFill>
            <a:schemeClr val="tx2"/>
          </a:solidFill>
          <a:latin typeface="Segoe UI" panose="020B0502040204020203" pitchFamily="34" charset="0"/>
          <a:ea typeface="+mj-ea"/>
          <a:cs typeface="Segoe UI" panose="020B0502040204020203" pitchFamily="34" charset="0"/>
        </a:defRPr>
      </a:lvl1pPr>
    </p:titleStyle>
    <p:bodyStyle>
      <a:lvl1pPr marL="168275" indent="-168275" algn="l" defTabSz="914400" rtl="0" eaLnBrk="1" latinLnBrk="0" hangingPunct="1">
        <a:spcBef>
          <a:spcPct val="20000"/>
        </a:spcBef>
        <a:buClr>
          <a:schemeClr val="tx2"/>
        </a:buClr>
        <a:buFont typeface="Arial" panose="020B0604020202020204" pitchFamily="34" charset="0"/>
        <a:buChar char="•"/>
        <a:defRPr lang="en-US" sz="2000" kern="1200" dirty="0" smtClean="0">
          <a:solidFill>
            <a:schemeClr val="tx1"/>
          </a:solidFill>
          <a:latin typeface="Segoe UI" panose="020B0502040204020203" pitchFamily="34" charset="0"/>
          <a:ea typeface="+mn-ea"/>
          <a:cs typeface="Segoe UI" panose="020B0502040204020203" pitchFamily="34" charset="0"/>
        </a:defRPr>
      </a:lvl1pPr>
      <a:lvl2pPr marL="401955" indent="-201295"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2pPr>
      <a:lvl3pPr marL="625475" indent="-168275"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3pPr>
      <a:lvl4pPr marL="859155" indent="-170180" algn="l" defTabSz="914400" rtl="0" eaLnBrk="1" latinLnBrk="0" hangingPunct="1">
        <a:spcBef>
          <a:spcPct val="20000"/>
        </a:spcBef>
        <a:buClr>
          <a:schemeClr val="tx2"/>
        </a:buClr>
        <a:buFont typeface="Arial" panose="020B0604020202020204" pitchFamily="34" charset="0"/>
        <a:buChar char="–"/>
        <a:defRPr sz="1400" kern="1200">
          <a:solidFill>
            <a:schemeClr val="tx1"/>
          </a:solidFill>
          <a:latin typeface="Segoe UI" panose="020B0502040204020203" pitchFamily="34" charset="0"/>
          <a:ea typeface="+mn-ea"/>
          <a:cs typeface="Segoe UI" panose="020B0502040204020203" pitchFamily="34" charset="0"/>
        </a:defRPr>
      </a:lvl4pPr>
      <a:lvl5pPr marL="1082675" indent="-168275" algn="l" defTabSz="914400" rtl="0" eaLnBrk="1" latinLnBrk="0" hangingPunct="1">
        <a:spcBef>
          <a:spcPct val="20000"/>
        </a:spcBef>
        <a:buClr>
          <a:schemeClr val="tx2"/>
        </a:buClr>
        <a:buFont typeface="Arial" panose="020B0604020202020204" pitchFamily="34" charset="0"/>
        <a:buChar char="›"/>
        <a:defRPr sz="14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5B4ACB-58CB-497A-9FF8-5A189799746C}" type="datetimeFigureOut">
              <a:rPr lang="en-US" smtClean="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042721-334A-4B21-8BAD-8872790FE1AB}"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5.png"/><Relationship Id="rId3" Type="http://schemas.openxmlformats.org/officeDocument/2006/relationships/image" Target="file:///C:\Users\JAINTH\AppData\Local\Temp\wps\INetCache\07394b7576b75ad758c3fc4d6b335632" TargetMode="External"/><Relationship Id="rId2" Type="http://schemas.openxmlformats.org/officeDocument/2006/relationships/image" Target="../media/image4.jpe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930" y="392761"/>
            <a:ext cx="7886700" cy="1325563"/>
          </a:xfrm>
        </p:spPr>
        <p:style>
          <a:lnRef idx="1">
            <a:schemeClr val="accent1"/>
          </a:lnRef>
          <a:fillRef idx="2">
            <a:schemeClr val="accent1"/>
          </a:fillRef>
          <a:effectRef idx="1">
            <a:schemeClr val="accent1"/>
          </a:effectRef>
          <a:fontRef idx="minor">
            <a:schemeClr val="dk1"/>
          </a:fontRef>
        </p:style>
        <p:txBody>
          <a:bodyPr/>
          <a:lstStyle/>
          <a:p>
            <a:pPr algn="ctr"/>
            <a:r>
              <a:rPr lang="en-US" dirty="0"/>
              <a:t>KEC – IDEATHON </a:t>
            </a:r>
            <a:r>
              <a:rPr lang="en-US" dirty="0">
                <a:latin typeface="Segoe UI" panose="020B0502040204020203" pitchFamily="34" charset="0"/>
                <a:cs typeface="Segoe UI" panose="020B0502040204020203" pitchFamily="34" charset="0"/>
              </a:rPr>
              <a:t>2021</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961390" y="2680970"/>
            <a:ext cx="7618095" cy="174371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dirty="0"/>
              <a:t> Team Members </a:t>
            </a:r>
            <a:r>
              <a:rPr lang="en-IN" altLang="en-US" dirty="0"/>
              <a:t>:-</a:t>
            </a:r>
            <a:endParaRPr lang="en-US" dirty="0"/>
          </a:p>
          <a:p>
            <a:pPr lvl="1"/>
            <a:r>
              <a:rPr lang="en-IN" altLang="en-US" dirty="0"/>
              <a:t>JAINTH.A 20CSR077 (CSE-B) (II)</a:t>
            </a:r>
            <a:endParaRPr lang="en-IN" altLang="en-US" dirty="0"/>
          </a:p>
          <a:p>
            <a:pPr lvl="1"/>
            <a:r>
              <a:rPr lang="en-IN" altLang="en-US" dirty="0"/>
              <a:t>GUGHAN.R 20CSR069 (CSE-B) (II)</a:t>
            </a:r>
            <a:endParaRPr lang="en-IN" altLang="en-US" dirty="0"/>
          </a:p>
          <a:p>
            <a:pPr lvl="1"/>
            <a:r>
              <a:rPr lang="en-IN" altLang="en-US" dirty="0"/>
              <a:t>LOGESHWARAN.A 20CSR109 (CSE-B) (II)</a:t>
            </a:r>
            <a:endParaRPr lang="en-IN" altLang="en-US" dirty="0"/>
          </a:p>
          <a:p>
            <a:pPr lvl="1"/>
            <a:r>
              <a:rPr lang="en-IN" altLang="en-US" dirty="0"/>
              <a:t>KEERTHI.J 20CSR095 (CSE-B) (II) </a:t>
            </a:r>
            <a:endParaRPr lang="en-US" dirty="0"/>
          </a:p>
          <a:p>
            <a:pPr marL="342900" lvl="1" indent="0">
              <a:buNone/>
            </a:pPr>
            <a:endParaRPr lang="en-US" dirty="0"/>
          </a:p>
          <a:p>
            <a:pPr marL="342900" lvl="1" indent="0">
              <a:buNone/>
            </a:pPr>
            <a:endParaRPr lang="en-US" dirty="0"/>
          </a:p>
        </p:txBody>
      </p:sp>
      <p:sp>
        <p:nvSpPr>
          <p:cNvPr id="15" name="TextBox 14"/>
          <p:cNvSpPr txBox="1"/>
          <p:nvPr/>
        </p:nvSpPr>
        <p:spPr>
          <a:xfrm>
            <a:off x="960755" y="4965065"/>
            <a:ext cx="5057775" cy="119888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285750" indent="-285750">
              <a:buFont typeface="Arial" panose="020B0604020202020204" pitchFamily="34" charset="0"/>
              <a:buChar char="•"/>
            </a:pPr>
            <a:r>
              <a:rPr lang="en-US" dirty="0"/>
              <a:t>Mentor Name , Designation and Department</a:t>
            </a:r>
            <a:r>
              <a:rPr lang="en-IN" altLang="en-US" dirty="0"/>
              <a:t>:</a:t>
            </a:r>
            <a:endParaRPr lang="en-IN" altLang="en-US" dirty="0"/>
          </a:p>
          <a:p>
            <a:pPr indent="0">
              <a:buFont typeface="Arial" panose="020B0604020202020204" pitchFamily="34" charset="0"/>
              <a:buNone/>
            </a:pPr>
            <a:r>
              <a:rPr lang="en-IN" altLang="en-US" dirty="0"/>
              <a:t>        </a:t>
            </a:r>
            <a:endParaRPr lang="en-IN" altLang="en-US" dirty="0"/>
          </a:p>
          <a:p>
            <a:pPr indent="0">
              <a:buFont typeface="Arial" panose="020B0604020202020204" pitchFamily="34" charset="0"/>
              <a:buNone/>
            </a:pPr>
            <a:r>
              <a:rPr lang="en-IN" altLang="en-US" dirty="0"/>
              <a:t>       Santhoshkumar.S ,AP(SRG) , CSE</a:t>
            </a:r>
            <a:endParaRPr lang="en-US" dirty="0"/>
          </a:p>
          <a:p>
            <a:endParaRPr lang="en-US" dirty="0"/>
          </a:p>
        </p:txBody>
      </p:sp>
      <p:sp>
        <p:nvSpPr>
          <p:cNvPr id="16" name="TextBox 15"/>
          <p:cNvSpPr txBox="1"/>
          <p:nvPr/>
        </p:nvSpPr>
        <p:spPr>
          <a:xfrm>
            <a:off x="962025" y="2045970"/>
            <a:ext cx="4902835" cy="46037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342900" indent="-342900">
              <a:buFont typeface="Arial" panose="020B0604020202020204" pitchFamily="34" charset="0"/>
              <a:buChar char="•"/>
            </a:pPr>
            <a:r>
              <a:rPr lang="en-US" sz="2400" dirty="0"/>
              <a:t>Title</a:t>
            </a:r>
            <a:r>
              <a:rPr lang="en-IN" altLang="en-US" sz="2400" dirty="0"/>
              <a:t> : </a:t>
            </a:r>
            <a:r>
              <a:rPr lang="en-IN" altLang="en-US" sz="2000" dirty="0"/>
              <a:t>DIGITAL FOOTBALL SCORER</a:t>
            </a:r>
            <a:endParaRPr lang="en-IN" altLang="en-US" sz="2000" dirty="0"/>
          </a:p>
        </p:txBody>
      </p:sp>
      <p:pic>
        <p:nvPicPr>
          <p:cNvPr id="1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7145" y="632215"/>
            <a:ext cx="1797638" cy="8808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565" y="537168"/>
            <a:ext cx="1204230" cy="1070971"/>
          </a:xfrm>
          <a:prstGeom prst="rect">
            <a:avLst/>
          </a:prstGeom>
        </p:spPr>
      </p:pic>
      <p:pic>
        <p:nvPicPr>
          <p:cNvPr id="104" name="Picture 103"/>
          <p:cNvPicPr/>
          <p:nvPr/>
        </p:nvPicPr>
        <p:blipFill>
          <a:blip r:link="rId3"/>
          <a:stretch>
            <a:fillRect/>
          </a:stretch>
        </p:blipFill>
        <p:spPr>
          <a:xfrm>
            <a:off x="4572000" y="3429000"/>
            <a:ext cx="0" cy="0"/>
          </a:xfrm>
          <a:prstGeom prst="rect">
            <a:avLst/>
          </a:prstGeom>
          <a:noFill/>
          <a:ln w="9525">
            <a:noFill/>
          </a:ln>
        </p:spPr>
      </p:pic>
      <p:pic>
        <p:nvPicPr>
          <p:cNvPr id="9" name="Picture 8"/>
          <p:cNvPicPr>
            <a:picLocks noChangeAspect="1"/>
          </p:cNvPicPr>
          <p:nvPr/>
        </p:nvPicPr>
        <p:blipFill>
          <a:blip r:embed="rId4"/>
          <a:srcRect t="21331" b="23439"/>
          <a:stretch>
            <a:fillRect/>
          </a:stretch>
        </p:blipFill>
        <p:spPr>
          <a:xfrm>
            <a:off x="5685790" y="2738755"/>
            <a:ext cx="3252470" cy="1713230"/>
          </a:xfrm>
          <a:prstGeom prst="rect">
            <a:avLst/>
          </a:prstGeom>
          <a:effectLst>
            <a:glow rad="101600">
              <a:schemeClr val="accent3">
                <a:satMod val="175000"/>
                <a:alpha val="40000"/>
              </a:schemeClr>
            </a:glow>
            <a:innerShdw blurRad="1016000" dist="203200" dir="13500000">
              <a:prstClr val="black">
                <a:alpha val="50000"/>
              </a:prstClr>
            </a:innerShdw>
            <a:reflection blurRad="6350" stA="50000" endA="275" endPos="40000" dist="1016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alphaModFix amt="84000"/>
          </a:blip>
          <a:stretch>
            <a:fillRect/>
          </a:stretch>
        </a:blipFill>
        <a:effectLst/>
      </p:bgPr>
    </p:bg>
    <p:spTree>
      <p:nvGrpSpPr>
        <p:cNvPr id="1" name=""/>
        <p:cNvGrpSpPr/>
        <p:nvPr/>
      </p:nvGrpSpPr>
      <p:grpSpPr>
        <a:xfrm>
          <a:off x="0" y="0"/>
          <a:ext cx="0" cy="0"/>
          <a:chOff x="0" y="0"/>
          <a:chExt cx="0" cy="0"/>
        </a:xfrm>
      </p:grpSpPr>
      <p:sp>
        <p:nvSpPr>
          <p:cNvPr id="4" name="正方形/長方形 3"/>
          <p:cNvSpPr/>
          <p:nvPr/>
        </p:nvSpPr>
        <p:spPr>
          <a:xfrm>
            <a:off x="654459" y="472396"/>
            <a:ext cx="3840500" cy="4001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350"/>
          </a:p>
        </p:txBody>
      </p:sp>
      <p:sp>
        <p:nvSpPr>
          <p:cNvPr id="6" name="正方形/長方形 5"/>
          <p:cNvSpPr/>
          <p:nvPr/>
        </p:nvSpPr>
        <p:spPr>
          <a:xfrm>
            <a:off x="4687226" y="472394"/>
            <a:ext cx="3830505" cy="4001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350"/>
          </a:p>
        </p:txBody>
      </p:sp>
      <p:sp>
        <p:nvSpPr>
          <p:cNvPr id="11" name="テキスト ボックス 10"/>
          <p:cNvSpPr txBox="1"/>
          <p:nvPr/>
        </p:nvSpPr>
        <p:spPr>
          <a:xfrm>
            <a:off x="769402" y="534586"/>
            <a:ext cx="2641600" cy="27559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kumimoji="1" lang="en-US" altLang="ja-JP" sz="1200" b="1" dirty="0">
                <a:latin typeface="Segoe UI" panose="020B0502040204020203" pitchFamily="34" charset="0"/>
                <a:cs typeface="Segoe UI" panose="020B0502040204020203" pitchFamily="34" charset="0"/>
              </a:rPr>
              <a:t>Solution Title</a:t>
            </a:r>
            <a:r>
              <a:rPr kumimoji="1" lang="en-IN" altLang="en-US" sz="1200" b="1" dirty="0">
                <a:latin typeface="Segoe UI" panose="020B0502040204020203" pitchFamily="34" charset="0"/>
                <a:cs typeface="Segoe UI" panose="020B0502040204020203" pitchFamily="34" charset="0"/>
              </a:rPr>
              <a:t> : FOOTBALL SCORER</a:t>
            </a:r>
            <a:endParaRPr kumimoji="1" lang="en-IN" altLang="en-US" sz="1200" b="1" dirty="0">
              <a:latin typeface="Segoe UI" panose="020B0502040204020203" pitchFamily="34" charset="0"/>
              <a:cs typeface="Segoe UI" panose="020B0502040204020203" pitchFamily="34" charset="0"/>
            </a:endParaRPr>
          </a:p>
        </p:txBody>
      </p:sp>
      <p:sp>
        <p:nvSpPr>
          <p:cNvPr id="14" name="テキスト ボックス 13"/>
          <p:cNvSpPr txBox="1"/>
          <p:nvPr/>
        </p:nvSpPr>
        <p:spPr>
          <a:xfrm>
            <a:off x="4840605" y="548640"/>
            <a:ext cx="1527175" cy="27559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kumimoji="1" lang="en-US" altLang="ja-JP" sz="1200" b="1" dirty="0">
                <a:latin typeface="Segoe UI" panose="020B0502040204020203" pitchFamily="34" charset="0"/>
                <a:cs typeface="Segoe UI" panose="020B0502040204020203" pitchFamily="34" charset="0"/>
              </a:rPr>
              <a:t>Theme</a:t>
            </a:r>
            <a:r>
              <a:rPr kumimoji="1" lang="en-IN" altLang="en-US" sz="1200" b="1" dirty="0">
                <a:latin typeface="Segoe UI" panose="020B0502040204020203" pitchFamily="34" charset="0"/>
                <a:cs typeface="Segoe UI" panose="020B0502040204020203" pitchFamily="34" charset="0"/>
              </a:rPr>
              <a:t> : OTHERS</a:t>
            </a:r>
            <a:endParaRPr kumimoji="1" lang="en-IN" altLang="en-US" sz="1200" b="1" dirty="0">
              <a:latin typeface="Segoe UI" panose="020B0502040204020203" pitchFamily="34" charset="0"/>
              <a:cs typeface="Segoe UI" panose="020B0502040204020203" pitchFamily="34" charset="0"/>
            </a:endParaRPr>
          </a:p>
        </p:txBody>
      </p:sp>
      <p:sp>
        <p:nvSpPr>
          <p:cNvPr id="19" name="テキスト ボックス 15"/>
          <p:cNvSpPr txBox="1"/>
          <p:nvPr/>
        </p:nvSpPr>
        <p:spPr>
          <a:xfrm>
            <a:off x="518160" y="1125220"/>
            <a:ext cx="7793990" cy="49552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sz="2800" b="1" dirty="0">
                <a:latin typeface="Segoe UI" panose="020B0502040204020203" pitchFamily="34" charset="0"/>
                <a:cs typeface="Segoe UI" panose="020B0502040204020203" pitchFamily="34" charset="0"/>
              </a:rPr>
              <a:t>Problem Statement and time frame: </a:t>
            </a:r>
            <a:endParaRPr kumimoji="1" lang="en-US" altLang="ja-JP" sz="2800" b="1" dirty="0">
              <a:latin typeface="Segoe UI" panose="020B0502040204020203" pitchFamily="34" charset="0"/>
              <a:cs typeface="Segoe UI" panose="020B0502040204020203" pitchFamily="34" charset="0"/>
            </a:endParaRPr>
          </a:p>
          <a:p>
            <a:pPr marL="214630" indent="-214630">
              <a:buFontTx/>
              <a:buChar char="-"/>
            </a:pPr>
            <a:endParaRPr kumimoji="1" lang="en-IN" altLang="en-US" dirty="0">
              <a:latin typeface="Segoe UI" panose="020B0502040204020203" pitchFamily="34" charset="0"/>
              <a:cs typeface="Segoe UI" panose="020B0502040204020203" pitchFamily="34" charset="0"/>
            </a:endParaRPr>
          </a:p>
          <a:p>
            <a:pPr marL="214630" indent="-214630">
              <a:buFontTx/>
              <a:buChar char="-"/>
            </a:pPr>
            <a:r>
              <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In local Football matches there is no proper maintainance of the database of the previous matches.</a:t>
            </a:r>
            <a:endPar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a:p>
            <a:pPr marL="214630" indent="-214630">
              <a:buFontTx/>
              <a:buChar char="-"/>
            </a:pPr>
            <a:r>
              <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It is difficult for the local football match host to update the upcoming tournaments/matches to all the club and teams.</a:t>
            </a:r>
            <a:endPar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a:p>
            <a:pPr marL="214630" indent="-214630">
              <a:buFontTx/>
              <a:buChar char="-"/>
            </a:pPr>
            <a:r>
              <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The statistics of the player performance in a match cannot be viewed after the match . </a:t>
            </a:r>
            <a:endPar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a:p>
            <a:pPr marL="214630" indent="-214630">
              <a:buFontTx/>
              <a:buChar char="-"/>
            </a:pPr>
            <a:r>
              <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A sudden changes in the fixtures may cause even the players to miss the match.</a:t>
            </a:r>
            <a:endPar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a:p>
            <a:pPr marL="214630" indent="-214630">
              <a:buFontTx/>
              <a:buChar char="-"/>
            </a:pPr>
            <a:r>
              <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The third-party viewers (fans who are not at the match) cannot view the scores and statistics .</a:t>
            </a:r>
            <a:endPar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a:p>
            <a:pPr marL="214630" indent="-214630">
              <a:buFontTx/>
              <a:buChar char="-"/>
            </a:pPr>
            <a:r>
              <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The identities of local football players are hidden .</a:t>
            </a:r>
            <a:endPar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a:p>
            <a:pPr marL="214630" indent="-214630">
              <a:buFontTx/>
              <a:buChar char="-"/>
            </a:pPr>
            <a:r>
              <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Without any database it is hard to hire a player to the team.</a:t>
            </a:r>
            <a:endPar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a:p>
            <a:pPr marL="214630" indent="-214630">
              <a:buFontTx/>
              <a:buChar char="-"/>
            </a:pPr>
            <a:r>
              <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Selection of player by trails is hard for the player and also the team management .</a:t>
            </a:r>
            <a:endPar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a:p>
            <a:pPr marL="214630" indent="-214630">
              <a:buFontTx/>
              <a:buChar char="-"/>
            </a:pPr>
            <a:endParaRPr kumimoji="1" lang="en-IN" altLang="en-US" dirty="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79730"/>
            <a:ext cx="7703185" cy="3652520"/>
          </a:xfrm>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marL="0" indent="0">
              <a:buNone/>
            </a:pPr>
            <a:endParaRPr kumimoji="1" lang="en-US" altLang="ja-JP" sz="7200" b="1" dirty="0">
              <a:latin typeface="Segoe UI" panose="020B0502040204020203" pitchFamily="34" charset="0"/>
              <a:cs typeface="Segoe UI" panose="020B0502040204020203" pitchFamily="34" charset="0"/>
              <a:sym typeface="+mn-ea"/>
            </a:endParaRPr>
          </a:p>
          <a:p>
            <a:pPr marL="0" indent="0">
              <a:buNone/>
            </a:pPr>
            <a:r>
              <a:rPr kumimoji="1" lang="en-US" altLang="ja-JP" sz="7200" b="1" dirty="0">
                <a:latin typeface="Segoe UI" panose="020B0502040204020203" pitchFamily="34" charset="0"/>
                <a:cs typeface="Segoe UI" panose="020B0502040204020203" pitchFamily="34" charset="0"/>
                <a:sym typeface="+mn-ea"/>
              </a:rPr>
              <a:t>Brief Summary of your solution</a:t>
            </a:r>
            <a:endParaRPr kumimoji="1" lang="en-US" altLang="ja-JP" sz="7200" b="1" dirty="0">
              <a:latin typeface="Segoe UI" panose="020B0502040204020203" pitchFamily="34" charset="0"/>
              <a:cs typeface="Segoe UI" panose="020B0502040204020203" pitchFamily="34" charset="0"/>
              <a:sym typeface="+mn-ea"/>
            </a:endParaRPr>
          </a:p>
          <a:p>
            <a:pPr marL="0" indent="0">
              <a:lnSpc>
                <a:spcPct val="100000"/>
              </a:lnSpc>
              <a:buFont typeface="Wingdings" panose="05000000000000000000" charset="0"/>
              <a:buNone/>
            </a:pPr>
            <a:endParaRPr kumimoji="1" lang="en-IN" altLang="en-US" sz="560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5600" dirty="0">
                <a:effectLst/>
                <a:latin typeface="Segoe UI" panose="020B0502040204020203" pitchFamily="34" charset="0"/>
                <a:cs typeface="Segoe UI" panose="020B0502040204020203" pitchFamily="34" charset="0"/>
                <a:sym typeface="+mn-ea"/>
              </a:rPr>
              <a:t>It </a:t>
            </a:r>
            <a:r>
              <a:rPr kumimoji="1" lang="en-IN" altLang="en-US" sz="5600" dirty="0">
                <a:latin typeface="Segoe UI" panose="020B0502040204020203" pitchFamily="34" charset="0"/>
                <a:cs typeface="Segoe UI" panose="020B0502040204020203" pitchFamily="34" charset="0"/>
                <a:sym typeface="+mn-ea"/>
              </a:rPr>
              <a:t>will</a:t>
            </a:r>
            <a:r>
              <a:rPr kumimoji="1" lang="en-IN" altLang="en-US" sz="5600" dirty="0">
                <a:effectLst/>
                <a:latin typeface="Segoe UI" panose="020B0502040204020203" pitchFamily="34" charset="0"/>
                <a:cs typeface="Segoe UI" panose="020B0502040204020203" pitchFamily="34" charset="0"/>
                <a:sym typeface="+mn-ea"/>
              </a:rPr>
              <a:t> maitain the database of the each and every player and the every match played .</a:t>
            </a:r>
            <a:endParaRPr kumimoji="1" lang="en-IN" altLang="en-US" sz="560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5600" dirty="0">
                <a:effectLst/>
                <a:latin typeface="Segoe UI" panose="020B0502040204020203" pitchFamily="34" charset="0"/>
                <a:cs typeface="Segoe UI" panose="020B0502040204020203" pitchFamily="34" charset="0"/>
                <a:sym typeface="+mn-ea"/>
              </a:rPr>
              <a:t>The third-party can also view the score update of the on going match </a:t>
            </a:r>
            <a:endParaRPr kumimoji="1" lang="en-IN" altLang="en-US" sz="5600" dirty="0">
              <a:effectLst/>
              <a:latin typeface="Segoe UI" panose="020B0502040204020203" pitchFamily="34" charset="0"/>
              <a:cs typeface="Segoe UI" panose="020B0502040204020203" pitchFamily="34" charset="0"/>
              <a:sym typeface="+mn-ea"/>
            </a:endParaRPr>
          </a:p>
          <a:p>
            <a:pPr marL="0" indent="0">
              <a:lnSpc>
                <a:spcPct val="100000"/>
              </a:lnSpc>
              <a:buFont typeface="Wingdings" panose="05000000000000000000" charset="0"/>
              <a:buNone/>
            </a:pPr>
            <a:r>
              <a:rPr kumimoji="1" lang="en-IN" altLang="en-US" sz="5600" dirty="0">
                <a:effectLst/>
                <a:latin typeface="Segoe UI" panose="020B0502040204020203" pitchFamily="34" charset="0"/>
                <a:cs typeface="Segoe UI" panose="020B0502040204020203" pitchFamily="34" charset="0"/>
                <a:sym typeface="+mn-ea"/>
              </a:rPr>
              <a:t>(Anywhere and Anytime)  </a:t>
            </a:r>
            <a:endParaRPr kumimoji="1" lang="en-IN" altLang="en-US" sz="560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5600" dirty="0">
                <a:effectLst/>
                <a:latin typeface="Segoe UI" panose="020B0502040204020203" pitchFamily="34" charset="0"/>
                <a:cs typeface="Segoe UI" panose="020B0502040204020203" pitchFamily="34" charset="0"/>
                <a:sym typeface="+mn-ea"/>
              </a:rPr>
              <a:t> The team management can hire the player by the database </a:t>
            </a:r>
            <a:endParaRPr kumimoji="1" lang="en-IN" altLang="en-US" sz="560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5600" dirty="0">
                <a:effectLst/>
                <a:latin typeface="Segoe UI" panose="020B0502040204020203" pitchFamily="34" charset="0"/>
                <a:cs typeface="Segoe UI" panose="020B0502040204020203" pitchFamily="34" charset="0"/>
                <a:sym typeface="+mn-ea"/>
              </a:rPr>
              <a:t> It saves time and energy.</a:t>
            </a:r>
            <a:endParaRPr kumimoji="1" lang="en-IN" altLang="en-US" sz="560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6000" dirty="0">
                <a:effectLst/>
                <a:latin typeface="Segoe UI" panose="020B0502040204020203" pitchFamily="34" charset="0"/>
                <a:cs typeface="Segoe UI" panose="020B0502040204020203" pitchFamily="34" charset="0"/>
                <a:sym typeface="+mn-ea"/>
              </a:rPr>
              <a:t> It is a simply application that can be accesed by anyone.</a:t>
            </a:r>
            <a:endParaRPr kumimoji="1" lang="en-IN" altLang="en-US" sz="600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6000" dirty="0">
                <a:effectLst/>
                <a:latin typeface="Segoe UI" panose="020B0502040204020203" pitchFamily="34" charset="0"/>
                <a:cs typeface="Segoe UI" panose="020B0502040204020203" pitchFamily="34" charset="0"/>
                <a:sym typeface="+mn-ea"/>
              </a:rPr>
              <a:t>Turfs and organisations can advertise their upcoming tournaments on the app, and users can register for the tournaments using the app.</a:t>
            </a:r>
            <a:endParaRPr kumimoji="1" lang="en-IN" altLang="en-US" sz="600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6000" dirty="0">
                <a:latin typeface="Segoe UI" panose="020B0502040204020203" pitchFamily="34" charset="0"/>
                <a:cs typeface="Segoe UI" panose="020B0502040204020203" pitchFamily="34" charset="0"/>
                <a:sym typeface="+mn-ea"/>
              </a:rPr>
              <a:t>Fixtures will be posted on the app, so that the fans/followers and the players can arrive on time for the match.</a:t>
            </a:r>
            <a:endParaRPr kumimoji="1" lang="en-IN" altLang="en-US" sz="6000" dirty="0">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6000" dirty="0">
                <a:latin typeface="Segoe UI" panose="020B0502040204020203" pitchFamily="34" charset="0"/>
                <a:cs typeface="Segoe UI" panose="020B0502040204020203" pitchFamily="34" charset="0"/>
                <a:sym typeface="+mn-ea"/>
              </a:rPr>
              <a:t>Comment section will be there during live matches</a:t>
            </a:r>
            <a:endParaRPr kumimoji="1" lang="en-IN" altLang="en-US" sz="6000" dirty="0">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endParaRPr kumimoji="1" lang="en-IN" altLang="en-US" sz="6000" dirty="0">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endParaRPr kumimoji="1" lang="en-IN" altLang="en-US" sz="600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endParaRPr kumimoji="1" lang="en-IN" altLang="en-US" sz="600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endParaRPr kumimoji="1" lang="en-IN" altLang="en-US" sz="6000" dirty="0">
              <a:effectLst/>
              <a:latin typeface="Segoe UI" panose="020B0502040204020203" pitchFamily="34" charset="0"/>
              <a:cs typeface="Segoe UI" panose="020B0502040204020203" pitchFamily="34" charset="0"/>
              <a:sym typeface="+mn-ea"/>
            </a:endParaRPr>
          </a:p>
        </p:txBody>
      </p:sp>
      <p:sp>
        <p:nvSpPr>
          <p:cNvPr id="7" name="正方形/長方形 6"/>
          <p:cNvSpPr/>
          <p:nvPr/>
        </p:nvSpPr>
        <p:spPr>
          <a:xfrm>
            <a:off x="628650" y="4032250"/>
            <a:ext cx="7694930" cy="1983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l"/>
            <a:r>
              <a:rPr kumimoji="1" lang="en-US" altLang="ja-JP" sz="1350" b="1" dirty="0">
                <a:latin typeface="Segoe UI" panose="020B0502040204020203" pitchFamily="34" charset="0"/>
                <a:cs typeface="Segoe UI" panose="020B0502040204020203" pitchFamily="34" charset="0"/>
                <a:sym typeface="+mn-ea"/>
              </a:rPr>
              <a:t>Approach &amp; tech</a:t>
            </a:r>
            <a:r>
              <a:rPr kumimoji="1" lang="en-IN" altLang="en-US" sz="1350" b="1" dirty="0">
                <a:latin typeface="Segoe UI" panose="020B0502040204020203" pitchFamily="34" charset="0"/>
                <a:cs typeface="Segoe UI" panose="020B0502040204020203" pitchFamily="34" charset="0"/>
                <a:sym typeface="+mn-ea"/>
              </a:rPr>
              <a:t>:</a:t>
            </a:r>
            <a:endParaRPr kumimoji="1" lang="en-IN" altLang="en-US" sz="1350" b="1" dirty="0">
              <a:latin typeface="Segoe UI" panose="020B0502040204020203" pitchFamily="34" charset="0"/>
              <a:cs typeface="Segoe UI" panose="020B0502040204020203" pitchFamily="34" charset="0"/>
              <a:sym typeface="+mn-ea"/>
            </a:endParaRPr>
          </a:p>
          <a:p>
            <a:pPr marL="285750" indent="-285750" algn="l">
              <a:buFont typeface="Arial" panose="020B0604020202020204" pitchFamily="34" charset="0"/>
              <a:buChar char="•"/>
            </a:pPr>
            <a:r>
              <a:rPr kumimoji="1" lang="en-IN" altLang="en-US" sz="1350" dirty="0">
                <a:latin typeface="Segoe UI" panose="020B0502040204020203" pitchFamily="34" charset="0"/>
                <a:cs typeface="Segoe UI" panose="020B0502040204020203" pitchFamily="34" charset="0"/>
              </a:rPr>
              <a:t>To develop a application that stores the database of the each and every matches played and the performance of the player .</a:t>
            </a:r>
            <a:endParaRPr kumimoji="1" lang="en-IN" altLang="en-US" sz="1350" dirty="0">
              <a:latin typeface="Segoe UI" panose="020B0502040204020203" pitchFamily="34" charset="0"/>
              <a:cs typeface="Segoe UI" panose="020B0502040204020203" pitchFamily="34" charset="0"/>
            </a:endParaRPr>
          </a:p>
          <a:p>
            <a:pPr marL="285750" indent="-285750" algn="l">
              <a:buFont typeface="Arial" panose="020B0604020202020204" pitchFamily="34" charset="0"/>
              <a:buChar char="•"/>
            </a:pPr>
            <a:r>
              <a:rPr kumimoji="1" lang="en-IN" altLang="en-US" sz="1350" dirty="0">
                <a:latin typeface="Segoe UI" panose="020B0502040204020203" pitchFamily="34" charset="0"/>
                <a:cs typeface="Segoe UI" panose="020B0502040204020203" pitchFamily="34" charset="0"/>
              </a:rPr>
              <a:t>The tournament/match organisers will be given an admin login, so that they can update the scores in real time. </a:t>
            </a:r>
            <a:endParaRPr kumimoji="1" lang="en-IN" altLang="en-US" sz="1350" dirty="0">
              <a:latin typeface="Segoe UI" panose="020B0502040204020203" pitchFamily="34" charset="0"/>
              <a:cs typeface="Segoe UI" panose="020B0502040204020203" pitchFamily="34" charset="0"/>
            </a:endParaRPr>
          </a:p>
          <a:p>
            <a:pPr marL="285750" indent="-285750" algn="l">
              <a:buFont typeface="Arial" panose="020B0604020202020204" pitchFamily="34" charset="0"/>
              <a:buChar char="•"/>
            </a:pPr>
            <a:r>
              <a:rPr kumimoji="1" lang="en-IN" altLang="en-US" sz="1350" dirty="0">
                <a:latin typeface="Segoe UI" panose="020B0502040204020203" pitchFamily="34" charset="0"/>
                <a:cs typeface="Segoe UI" panose="020B0502040204020203" pitchFamily="34" charset="0"/>
              </a:rPr>
              <a:t>To maintain the database and not get duplicate player entries, we’ll be using the Aadhar number as a primary key for the database. The Aadhar card details will also be used while the user is registering for a tournament (To check if they are in the right age group).</a:t>
            </a:r>
            <a:endParaRPr kumimoji="1" lang="en-US" altLang="ja-JP" sz="1350" dirty="0">
              <a:latin typeface="Segoe UI" panose="020B0502040204020203" pitchFamily="34" charset="0"/>
              <a:cs typeface="Segoe UI" panose="020B0502040204020203" pitchFamily="34" charset="0"/>
            </a:endParaRPr>
          </a:p>
          <a:p>
            <a:pPr marL="214630" indent="-214630">
              <a:buFontTx/>
              <a:buChar char="-"/>
            </a:pPr>
            <a:endParaRPr kumimoji="1" lang="en-IN" altLang="ja-JP" sz="1350" dirty="0"/>
          </a:p>
        </p:txBody>
      </p:sp>
      <p:pic>
        <p:nvPicPr>
          <p:cNvPr id="102" name="Picture 101"/>
          <p:cNvPicPr/>
          <p:nvPr/>
        </p:nvPicPr>
        <p:blipFill>
          <a:blip/>
          <a:stretch>
            <a:fillRect/>
          </a:stretch>
        </p:blipFill>
        <p:spPr>
          <a:xfrm>
            <a:off x="4572000" y="3429000"/>
            <a:ext cx="0" cy="0"/>
          </a:xfrm>
          <a:prstGeom prst="rect">
            <a:avLst/>
          </a:prstGeom>
          <a:noFill/>
          <a:ln w="9525">
            <a:noFill/>
          </a:ln>
        </p:spPr>
      </p:pic>
      <p:pic>
        <p:nvPicPr>
          <p:cNvPr id="8" name="Picture 7"/>
          <p:cNvPicPr>
            <a:picLocks noChangeAspect="1"/>
          </p:cNvPicPr>
          <p:nvPr/>
        </p:nvPicPr>
        <p:blipFill>
          <a:blip r:embed="rId2"/>
          <a:stretch>
            <a:fillRect/>
          </a:stretch>
        </p:blipFill>
        <p:spPr>
          <a:xfrm>
            <a:off x="6443345" y="1539875"/>
            <a:ext cx="1879600" cy="1214755"/>
          </a:xfrm>
          <a:prstGeom prst="rect">
            <a:avLst/>
          </a:prstGeom>
          <a:effectLst>
            <a:outerShdw blurRad="228600" dist="139700" dir="13500000" algn="b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4" name="Content Placeholder 3" descr="FLOWCHART(PROJECT)"/>
          <p:cNvPicPr>
            <a:picLocks noGrp="1" noChangeAspect="1"/>
          </p:cNvPicPr>
          <p:nvPr>
            <p:ph idx="1"/>
          </p:nvPr>
        </p:nvPicPr>
        <p:blipFill>
          <a:blip r:embed="rId2"/>
          <a:srcRect r="28874" b="16239"/>
          <a:stretch>
            <a:fillRect/>
          </a:stretch>
        </p:blipFill>
        <p:spPr>
          <a:xfrm>
            <a:off x="714375" y="1324610"/>
            <a:ext cx="7553325" cy="4833620"/>
          </a:xfrm>
          <a:prstGeom prst="rect">
            <a:avLst/>
          </a:prstGeom>
        </p:spPr>
      </p:pic>
      <p:sp>
        <p:nvSpPr>
          <p:cNvPr id="10" name="テキスト ボックス 9"/>
          <p:cNvSpPr txBox="1"/>
          <p:nvPr/>
        </p:nvSpPr>
        <p:spPr>
          <a:xfrm>
            <a:off x="769620" y="894715"/>
            <a:ext cx="4570555" cy="276999"/>
          </a:xfrm>
          <a:prstGeom prst="rect">
            <a:avLst/>
          </a:prstGeom>
          <a:solidFill>
            <a:schemeClr val="accent4">
              <a:lumMod val="40000"/>
              <a:lumOff val="60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l"/>
            <a:r>
              <a:rPr kumimoji="1" lang="en-US" altLang="ja-JP" sz="1200" b="1" dirty="0">
                <a:latin typeface="Segoe UI" panose="020B0502040204020203" pitchFamily="34" charset="0"/>
                <a:cs typeface="Segoe UI" panose="020B0502040204020203" pitchFamily="34" charset="0"/>
              </a:rPr>
              <a:t>How can your solution help to improve the current situation? </a:t>
            </a:r>
            <a:endParaRPr kumimoji="1" lang="ja-JP" altLang="en-US" sz="1200" dirty="0">
              <a:latin typeface="Segoe UI" panose="020B0502040204020203" pitchFamily="34" charset="0"/>
              <a:cs typeface="Segoe UI"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4" name="正方形/長方形 3"/>
          <p:cNvSpPr/>
          <p:nvPr/>
        </p:nvSpPr>
        <p:spPr>
          <a:xfrm>
            <a:off x="651510" y="1663065"/>
            <a:ext cx="3852545" cy="45053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350"/>
          </a:p>
        </p:txBody>
      </p:sp>
      <p:sp>
        <p:nvSpPr>
          <p:cNvPr id="6" name="テキスト ボックス 5"/>
          <p:cNvSpPr txBox="1"/>
          <p:nvPr/>
        </p:nvSpPr>
        <p:spPr>
          <a:xfrm>
            <a:off x="1729847" y="1278763"/>
            <a:ext cx="1768344" cy="337185"/>
          </a:xfrm>
          <a:prstGeom prst="rect">
            <a:avLst/>
          </a:prstGeom>
          <a:solidFill>
            <a:srgbClr val="F699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kumimoji="1" lang="en-IN" altLang="en-US" sz="1600" b="1" dirty="0"/>
              <a:t>CURRENT</a:t>
            </a:r>
            <a:endParaRPr kumimoji="1" lang="en-IN" altLang="en-US" sz="1600" b="1" dirty="0"/>
          </a:p>
        </p:txBody>
      </p:sp>
      <p:sp>
        <p:nvSpPr>
          <p:cNvPr id="7" name="テキスト ボックス 6"/>
          <p:cNvSpPr txBox="1"/>
          <p:nvPr/>
        </p:nvSpPr>
        <p:spPr>
          <a:xfrm>
            <a:off x="5877778" y="1316863"/>
            <a:ext cx="1768344" cy="299085"/>
          </a:xfrm>
          <a:prstGeom prst="rect">
            <a:avLst/>
          </a:prstGeom>
          <a:solidFill>
            <a:srgbClr val="72ABF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kumimoji="1" lang="en-IN" altLang="ja-JP" sz="1350" b="1" dirty="0"/>
              <a:t>AFTER</a:t>
            </a:r>
            <a:endParaRPr kumimoji="1" lang="en-IN" altLang="ja-JP" sz="1350" b="1" dirty="0"/>
          </a:p>
        </p:txBody>
      </p:sp>
      <p:sp>
        <p:nvSpPr>
          <p:cNvPr id="8" name="テキスト ボックス 7"/>
          <p:cNvSpPr txBox="1"/>
          <p:nvPr/>
        </p:nvSpPr>
        <p:spPr>
          <a:xfrm>
            <a:off x="651510" y="1675130"/>
            <a:ext cx="3801110" cy="4869815"/>
          </a:xfrm>
          <a:prstGeom prst="rect">
            <a:avLst/>
          </a:prstGeom>
          <a:noFill/>
        </p:spPr>
        <p:txBody>
          <a:bodyPr wrap="square" rtlCol="0">
            <a:spAutoFit/>
          </a:bodyPr>
          <a:lstStyle/>
          <a:p>
            <a:pPr marL="214630" indent="-214630">
              <a:buFontTx/>
              <a:buChar char="-"/>
            </a:pPr>
            <a:r>
              <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sym typeface="+mn-ea"/>
              </a:rPr>
              <a:t>In local Football matches there is no proper maintainance of the database of the previous matches.</a:t>
            </a:r>
            <a:endPar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marL="214630" indent="-214630">
              <a:buFontTx/>
              <a:buChar char="-"/>
            </a:pPr>
            <a:r>
              <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sym typeface="+mn-ea"/>
              </a:rPr>
              <a:t>It is difficult for the local football match host to update the upcoming match to all the club and teams.</a:t>
            </a:r>
            <a:endPar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marL="214630" indent="-214630">
              <a:buFontTx/>
              <a:buChar char="-"/>
            </a:pPr>
            <a:r>
              <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sym typeface="+mn-ea"/>
              </a:rPr>
              <a:t>The performance of the player in match cannot be viewed after the match . This comes as a blockage for the player to gain the right exposure.</a:t>
            </a:r>
            <a:endPar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sym typeface="+mn-ea"/>
            </a:endParaRPr>
          </a:p>
          <a:p>
            <a:pPr marL="214630" indent="-214630">
              <a:buFontTx/>
              <a:buChar char="-"/>
            </a:pPr>
            <a:r>
              <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sym typeface="+mn-ea"/>
              </a:rPr>
              <a:t>Sudden fixture changes may lead to confusion among the players and viewers.</a:t>
            </a:r>
            <a:endPar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marL="214630" indent="-214630">
              <a:buFontTx/>
              <a:buChar char="-"/>
            </a:pPr>
            <a:r>
              <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sym typeface="+mn-ea"/>
              </a:rPr>
              <a:t>The third-party (one who is not in the ground at the match -time) cannot view the scores and statistics .</a:t>
            </a:r>
            <a:endPar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marL="214630" indent="-214630">
              <a:buFontTx/>
              <a:buChar char="-"/>
            </a:pPr>
            <a:r>
              <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sym typeface="+mn-ea"/>
              </a:rPr>
              <a:t>The identity of local football player are hidden </a:t>
            </a:r>
            <a:endPar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marL="214630" indent="-214630">
              <a:buFontTx/>
              <a:buChar char="-"/>
            </a:pPr>
            <a:r>
              <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sym typeface="+mn-ea"/>
              </a:rPr>
              <a:t>Without any database it is hard to hire a player to the team.</a:t>
            </a:r>
            <a:endPar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marL="214630" indent="-214630">
              <a:buFontTx/>
              <a:buChar char="-"/>
            </a:pPr>
            <a:r>
              <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sym typeface="+mn-ea"/>
              </a:rPr>
              <a:t>Selection of player by trails is hard for the player and also the team management .</a:t>
            </a:r>
            <a:endPar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marL="214630" indent="-214630">
              <a:buFontTx/>
              <a:buChar char="-"/>
            </a:pPr>
            <a:endParaRPr kumimoji="1" lang="en-IN" altLang="en-US" sz="135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endParaRPr kumimoji="1" lang="ja-JP" altLang="en-US" sz="1350" dirty="0"/>
          </a:p>
        </p:txBody>
      </p:sp>
      <p:sp>
        <p:nvSpPr>
          <p:cNvPr id="9" name="テキスト ボックス 8"/>
          <p:cNvSpPr txBox="1"/>
          <p:nvPr/>
        </p:nvSpPr>
        <p:spPr>
          <a:xfrm>
            <a:off x="4857014" y="1662277"/>
            <a:ext cx="3955715" cy="4453890"/>
          </a:xfrm>
          <a:prstGeom prst="rect">
            <a:avLst/>
          </a:prstGeom>
          <a:solidFill>
            <a:schemeClr val="bg1"/>
          </a:solidFill>
        </p:spPr>
        <p:txBody>
          <a:bodyPr wrap="square" rtlCol="0">
            <a:spAutoFit/>
          </a:bodyPr>
          <a:lstStyle/>
          <a:p>
            <a:pPr>
              <a:lnSpc>
                <a:spcPct val="100000"/>
              </a:lnSpc>
              <a:buFont typeface="Wingdings" panose="05000000000000000000" charset="0"/>
              <a:buChar char="v"/>
            </a:pPr>
            <a:r>
              <a:rPr kumimoji="1" lang="en-IN" altLang="en-US" sz="1350" dirty="0">
                <a:effectLst/>
                <a:latin typeface="Segoe UI" panose="020B0502040204020203" pitchFamily="34" charset="0"/>
                <a:cs typeface="Segoe UI" panose="020B0502040204020203" pitchFamily="34" charset="0"/>
                <a:sym typeface="+mn-ea"/>
              </a:rPr>
              <a:t>It help to maitain the database of the each and every player and the every matches played .</a:t>
            </a:r>
            <a:endParaRPr kumimoji="1" lang="en-IN" altLang="en-US" sz="135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1350" dirty="0">
                <a:effectLst/>
                <a:latin typeface="Segoe UI" panose="020B0502040204020203" pitchFamily="34" charset="0"/>
                <a:cs typeface="Segoe UI" panose="020B0502040204020203" pitchFamily="34" charset="0"/>
                <a:sym typeface="+mn-ea"/>
              </a:rPr>
              <a:t> It helps the team management to update the upcoming match in application , so that every players can get the update of the upcoming. This increases the oppurtunity of the players to show their talents .</a:t>
            </a:r>
            <a:endParaRPr kumimoji="1" lang="en-IN" altLang="en-US" sz="135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1350" dirty="0">
                <a:effectLst/>
                <a:latin typeface="Segoe UI" panose="020B0502040204020203" pitchFamily="34" charset="0"/>
                <a:cs typeface="Segoe UI" panose="020B0502040204020203" pitchFamily="34" charset="0"/>
                <a:sym typeface="+mn-ea"/>
              </a:rPr>
              <a:t> The info of the player match helps the player to </a:t>
            </a:r>
            <a:r>
              <a:rPr kumimoji="1" lang="en-IN" altLang="en-US" sz="1350" dirty="0">
                <a:latin typeface="Segoe UI" panose="020B0502040204020203" pitchFamily="34" charset="0"/>
                <a:cs typeface="Segoe UI" panose="020B0502040204020203" pitchFamily="34" charset="0"/>
                <a:sym typeface="+mn-ea"/>
              </a:rPr>
              <a:t>gain exposure</a:t>
            </a:r>
            <a:r>
              <a:rPr kumimoji="1" lang="en-IN" altLang="en-US" sz="1350" dirty="0">
                <a:effectLst/>
                <a:latin typeface="Segoe UI" panose="020B0502040204020203" pitchFamily="34" charset="0"/>
                <a:cs typeface="Segoe UI" panose="020B0502040204020203" pitchFamily="34" charset="0"/>
                <a:sym typeface="+mn-ea"/>
              </a:rPr>
              <a:t>. It helps him/her to move to the next level.</a:t>
            </a:r>
            <a:endParaRPr kumimoji="1" lang="en-IN" altLang="en-US" sz="135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1350" dirty="0">
                <a:effectLst/>
                <a:latin typeface="Segoe UI" panose="020B0502040204020203" pitchFamily="34" charset="0"/>
                <a:cs typeface="Segoe UI" panose="020B0502040204020203" pitchFamily="34" charset="0"/>
                <a:sym typeface="+mn-ea"/>
              </a:rPr>
              <a:t> The fixture update is also an option in the application , so the team can be at the time of the match (Missing the match can be avoided) .</a:t>
            </a:r>
            <a:endParaRPr kumimoji="1" lang="en-IN" altLang="en-US" sz="135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1350" dirty="0">
                <a:effectLst/>
                <a:latin typeface="Segoe UI" panose="020B0502040204020203" pitchFamily="34" charset="0"/>
                <a:cs typeface="Segoe UI" panose="020B0502040204020203" pitchFamily="34" charset="0"/>
                <a:sym typeface="+mn-ea"/>
              </a:rPr>
              <a:t> The third-party can also view the score update of the on going match (Anywhere and Anytime) . </a:t>
            </a:r>
            <a:endParaRPr kumimoji="1" lang="en-IN" altLang="en-US" sz="135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1350" dirty="0">
                <a:effectLst/>
                <a:latin typeface="Segoe UI" panose="020B0502040204020203" pitchFamily="34" charset="0"/>
                <a:cs typeface="Segoe UI" panose="020B0502040204020203" pitchFamily="34" charset="0"/>
                <a:sym typeface="+mn-ea"/>
              </a:rPr>
              <a:t> The team management can hire the player by the database </a:t>
            </a:r>
            <a:endParaRPr kumimoji="1" lang="en-IN" altLang="en-US" sz="135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1350" dirty="0">
                <a:effectLst/>
                <a:latin typeface="Segoe UI" panose="020B0502040204020203" pitchFamily="34" charset="0"/>
                <a:cs typeface="Segoe UI" panose="020B0502040204020203" pitchFamily="34" charset="0"/>
                <a:sym typeface="+mn-ea"/>
              </a:rPr>
              <a:t> It saves time and energy.</a:t>
            </a:r>
            <a:endParaRPr kumimoji="1" lang="en-IN" altLang="en-US" sz="1350" dirty="0">
              <a:effectLst/>
              <a:latin typeface="Segoe UI" panose="020B0502040204020203" pitchFamily="34" charset="0"/>
              <a:cs typeface="Segoe UI" panose="020B0502040204020203" pitchFamily="34" charset="0"/>
              <a:sym typeface="+mn-ea"/>
            </a:endParaRPr>
          </a:p>
          <a:p>
            <a:pPr>
              <a:lnSpc>
                <a:spcPct val="100000"/>
              </a:lnSpc>
              <a:buFont typeface="Wingdings" panose="05000000000000000000" charset="0"/>
              <a:buChar char="v"/>
            </a:pPr>
            <a:r>
              <a:rPr kumimoji="1" lang="en-IN" altLang="en-US" sz="1350" dirty="0">
                <a:effectLst/>
                <a:latin typeface="Segoe UI" panose="020B0502040204020203" pitchFamily="34" charset="0"/>
                <a:cs typeface="Segoe UI" panose="020B0502040204020203" pitchFamily="34" charset="0"/>
                <a:sym typeface="+mn-ea"/>
              </a:rPr>
              <a:t> It is a simply application that can be accesed by anyone.</a:t>
            </a:r>
            <a:endParaRPr kumimoji="1" lang="en-IN" altLang="en-US" sz="1350" dirty="0">
              <a:effectLst/>
              <a:latin typeface="Segoe UI" panose="020B0502040204020203" pitchFamily="34" charset="0"/>
              <a:cs typeface="Segoe UI" panose="020B0502040204020203" pitchFamily="34" charset="0"/>
              <a:sym typeface="+mn-ea"/>
            </a:endParaRPr>
          </a:p>
          <a:p>
            <a:endParaRPr kumimoji="1" lang="en-IN" altLang="en-US" sz="1350" dirty="0">
              <a:effectLst/>
              <a:latin typeface="Segoe UI" panose="020B0502040204020203" pitchFamily="34" charset="0"/>
              <a:cs typeface="Segoe UI" panose="020B0502040204020203"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alphaModFix amt="83000"/>
          </a:blip>
          <a:stretch>
            <a:fillRect/>
          </a:stretch>
        </a:blipFill>
        <a:effectLst/>
      </p:bgPr>
    </p:bg>
    <p:spTree>
      <p:nvGrpSpPr>
        <p:cNvPr id="1" name=""/>
        <p:cNvGrpSpPr/>
        <p:nvPr/>
      </p:nvGrpSpPr>
      <p:grpSpPr>
        <a:xfrm>
          <a:off x="0" y="0"/>
          <a:ext cx="0" cy="0"/>
          <a:chOff x="0" y="0"/>
          <a:chExt cx="0" cy="0"/>
        </a:xfrm>
      </p:grpSpPr>
      <p:sp>
        <p:nvSpPr>
          <p:cNvPr id="4" name="正方形/長方形 3"/>
          <p:cNvSpPr/>
          <p:nvPr/>
        </p:nvSpPr>
        <p:spPr>
          <a:xfrm>
            <a:off x="385855" y="243616"/>
            <a:ext cx="8449100" cy="30585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350"/>
          </a:p>
        </p:txBody>
      </p:sp>
      <p:sp>
        <p:nvSpPr>
          <p:cNvPr id="11" name="テキスト ボックス 10"/>
          <p:cNvSpPr txBox="1"/>
          <p:nvPr/>
        </p:nvSpPr>
        <p:spPr>
          <a:xfrm>
            <a:off x="557193" y="379205"/>
            <a:ext cx="1746440" cy="276999"/>
          </a:xfrm>
          <a:prstGeom prst="rect">
            <a:avLst/>
          </a:prstGeom>
          <a:solidFill>
            <a:srgbClr val="72ABF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kumimoji="1" lang="en-US" altLang="ja-JP" sz="1200" dirty="0">
                <a:latin typeface="Segoe UI" panose="020B0502040204020203" pitchFamily="34" charset="0"/>
                <a:cs typeface="Segoe UI" panose="020B0502040204020203" pitchFamily="34" charset="0"/>
              </a:rPr>
              <a:t>Overview with diagram</a:t>
            </a:r>
            <a:endParaRPr kumimoji="1" lang="en-US" altLang="ja-JP" sz="1200" dirty="0">
              <a:latin typeface="Segoe UI" panose="020B0502040204020203" pitchFamily="34" charset="0"/>
              <a:cs typeface="Segoe UI" panose="020B0502040204020203" pitchFamily="34" charset="0"/>
            </a:endParaRPr>
          </a:p>
        </p:txBody>
      </p:sp>
      <p:sp>
        <p:nvSpPr>
          <p:cNvPr id="19" name="正方形/長方形 18"/>
          <p:cNvSpPr/>
          <p:nvPr/>
        </p:nvSpPr>
        <p:spPr>
          <a:xfrm>
            <a:off x="385855" y="3459783"/>
            <a:ext cx="8449100" cy="320903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350"/>
          </a:p>
        </p:txBody>
      </p:sp>
      <p:sp>
        <p:nvSpPr>
          <p:cNvPr id="20" name="テキスト ボックス 19"/>
          <p:cNvSpPr txBox="1"/>
          <p:nvPr/>
        </p:nvSpPr>
        <p:spPr>
          <a:xfrm>
            <a:off x="539907" y="4043810"/>
            <a:ext cx="7580263" cy="953135"/>
          </a:xfrm>
          <a:prstGeom prst="rect">
            <a:avLst/>
          </a:prstGeom>
          <a:noFill/>
        </p:spPr>
        <p:txBody>
          <a:bodyPr wrap="square" rtlCol="0">
            <a:spAutoFit/>
          </a:bodyPr>
          <a:lstStyle/>
          <a:p>
            <a:pPr marL="214630" indent="-214630">
              <a:buFontTx/>
              <a:buChar char="-"/>
            </a:pPr>
            <a:r>
              <a:rPr kumimoji="1" lang="en-US" altLang="ja-JP" sz="1400" dirty="0">
                <a:latin typeface="Segoe UI" panose="020B0502040204020203" pitchFamily="34" charset="0"/>
                <a:cs typeface="Segoe UI" panose="020B0502040204020203" pitchFamily="34" charset="0"/>
              </a:rPr>
              <a:t>Serviceable Addressable Market </a:t>
            </a:r>
            <a:endParaRPr kumimoji="1" lang="en-US" altLang="ja-JP" sz="1400" dirty="0">
              <a:latin typeface="Segoe UI" panose="020B0502040204020203" pitchFamily="34" charset="0"/>
              <a:cs typeface="Segoe UI" panose="020B0502040204020203" pitchFamily="34" charset="0"/>
            </a:endParaRPr>
          </a:p>
          <a:p>
            <a:pPr marL="214630" indent="-214630">
              <a:buFontTx/>
              <a:buChar char="-"/>
            </a:pPr>
            <a:r>
              <a:rPr kumimoji="1" lang="en-US" altLang="ja-JP" sz="1400" dirty="0">
                <a:latin typeface="Segoe UI" panose="020B0502040204020203" pitchFamily="34" charset="0"/>
                <a:cs typeface="Segoe UI" panose="020B0502040204020203" pitchFamily="34" charset="0"/>
              </a:rPr>
              <a:t>Profit Generation:</a:t>
            </a:r>
            <a:endParaRPr kumimoji="1" lang="en-US" altLang="ja-JP" sz="1400" dirty="0">
              <a:latin typeface="Segoe UI" panose="020B0502040204020203" pitchFamily="34" charset="0"/>
              <a:cs typeface="Segoe UI" panose="020B0502040204020203" pitchFamily="34" charset="0"/>
            </a:endParaRPr>
          </a:p>
          <a:p>
            <a:pPr marL="214630" indent="-214630">
              <a:buFontTx/>
              <a:buChar char="-"/>
            </a:pPr>
            <a:r>
              <a:rPr kumimoji="1" lang="en-US" altLang="ja-JP" sz="1400" dirty="0">
                <a:latin typeface="Segoe UI" panose="020B0502040204020203" pitchFamily="34" charset="0"/>
                <a:cs typeface="Segoe UI" panose="020B0502040204020203" pitchFamily="34" charset="0"/>
              </a:rPr>
              <a:t>A small percentage of the tournament registration fee will be charged (For services that include but not limited to advertisement, online registration and to display the live score).</a:t>
            </a:r>
            <a:endParaRPr kumimoji="1" lang="en-US" altLang="ja-JP" sz="1400" dirty="0">
              <a:latin typeface="Segoe UI" panose="020B0502040204020203" pitchFamily="34" charset="0"/>
              <a:cs typeface="Segoe UI" panose="020B0502040204020203" pitchFamily="34" charset="0"/>
            </a:endParaRPr>
          </a:p>
        </p:txBody>
      </p:sp>
      <p:sp>
        <p:nvSpPr>
          <p:cNvPr id="6" name="TextBox 5"/>
          <p:cNvSpPr txBox="1"/>
          <p:nvPr/>
        </p:nvSpPr>
        <p:spPr>
          <a:xfrm>
            <a:off x="557193" y="3602637"/>
            <a:ext cx="2394544" cy="276999"/>
          </a:xfrm>
          <a:prstGeom prst="rect">
            <a:avLst/>
          </a:prstGeom>
          <a:solidFill>
            <a:srgbClr val="72ABF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kumimoji="1" lang="en-US" altLang="ja-JP" sz="1200" dirty="0">
                <a:latin typeface="Segoe UI" panose="020B0502040204020203" pitchFamily="34" charset="0"/>
                <a:cs typeface="Segoe UI" panose="020B0502040204020203" pitchFamily="34" charset="0"/>
              </a:rPr>
              <a:t>Market Size &amp; Business Model </a:t>
            </a:r>
            <a:endParaRPr kumimoji="1" lang="en-US" altLang="ja-JP" sz="1200" dirty="0">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stretch>
            <a:fillRect/>
          </a:stretch>
        </p:blipFill>
        <p:spPr>
          <a:xfrm>
            <a:off x="4572000" y="804078"/>
            <a:ext cx="2066270" cy="2371578"/>
          </a:xfrm>
          <a:prstGeom prst="rect">
            <a:avLst/>
          </a:prstGeom>
          <a:effectLst>
            <a:outerShdw blurRad="596900" dist="76200" dir="2700000" sx="102000" sy="102000" algn="tl" rotWithShape="0">
              <a:prstClr val="black">
                <a:alpha val="40000"/>
              </a:prstClr>
            </a:outerShdw>
          </a:effectLst>
        </p:spPr>
      </p:pic>
      <p:pic>
        <p:nvPicPr>
          <p:cNvPr id="32" name="Picture 31"/>
          <p:cNvPicPr>
            <a:picLocks noChangeAspect="1"/>
          </p:cNvPicPr>
          <p:nvPr/>
        </p:nvPicPr>
        <p:blipFill>
          <a:blip r:embed="rId3"/>
          <a:stretch>
            <a:fillRect/>
          </a:stretch>
        </p:blipFill>
        <p:spPr>
          <a:xfrm>
            <a:off x="771355" y="799058"/>
            <a:ext cx="3502076" cy="2334262"/>
          </a:xfrm>
          <a:prstGeom prst="rect">
            <a:avLst/>
          </a:prstGeom>
        </p:spPr>
      </p:pic>
      <p:pic>
        <p:nvPicPr>
          <p:cNvPr id="34" name="Picture 33"/>
          <p:cNvPicPr>
            <a:picLocks noChangeAspect="1"/>
          </p:cNvPicPr>
          <p:nvPr/>
        </p:nvPicPr>
        <p:blipFill rotWithShape="1">
          <a:blip r:embed="rId4"/>
          <a:srcRect t="1" r="45820" b="1432"/>
          <a:stretch>
            <a:fillRect/>
          </a:stretch>
        </p:blipFill>
        <p:spPr>
          <a:xfrm>
            <a:off x="6875706" y="804978"/>
            <a:ext cx="1737458" cy="23706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097" y="0"/>
            <a:ext cx="1009998" cy="867323"/>
          </a:xfrm>
          <a:prstGeom prst="rect">
            <a:avLst/>
          </a:prstGeom>
        </p:spPr>
      </p:pic>
      <p:sp>
        <p:nvSpPr>
          <p:cNvPr id="5" name="Rectangle 4"/>
          <p:cNvSpPr/>
          <p:nvPr/>
        </p:nvSpPr>
        <p:spPr>
          <a:xfrm>
            <a:off x="117020" y="127650"/>
            <a:ext cx="4877435" cy="587397"/>
          </a:xfrm>
          <a:prstGeom prst="rect">
            <a:avLst/>
          </a:prstGeom>
          <a:solidFill>
            <a:schemeClr val="bg1"/>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Segoe UI" panose="020B0502040204020203" pitchFamily="34" charset="0"/>
                <a:cs typeface="Segoe UI" panose="020B0502040204020203" pitchFamily="34" charset="0"/>
              </a:rPr>
              <a:t>Business Model Canvas for “</a:t>
            </a:r>
            <a:r>
              <a:rPr lang="en-IN" altLang="en-GB" sz="1600" b="1" dirty="0">
                <a:solidFill>
                  <a:schemeClr val="tx1"/>
                </a:solidFill>
                <a:latin typeface="Segoe UI" panose="020B0502040204020203" pitchFamily="34" charset="0"/>
                <a:cs typeface="Segoe UI" panose="020B0502040204020203" pitchFamily="34" charset="0"/>
              </a:rPr>
              <a:t>DIGITAL SCORER</a:t>
            </a:r>
            <a:r>
              <a:rPr lang="en-GB" altLang="en-GB" sz="1600" b="1" dirty="0">
                <a:solidFill>
                  <a:schemeClr val="tx1"/>
                </a:solidFill>
                <a:latin typeface="Segoe UI" panose="020B0502040204020203" pitchFamily="34" charset="0"/>
                <a:cs typeface="Segoe UI" panose="020B0502040204020203" pitchFamily="34" charset="0"/>
              </a:rPr>
              <a:t>”</a:t>
            </a:r>
            <a:endParaRPr lang="en-GB" sz="1600" b="1" dirty="0">
              <a:solidFill>
                <a:schemeClr val="tx1"/>
              </a:solidFill>
              <a:latin typeface="Segoe UI" panose="020B0502040204020203" pitchFamily="34" charset="0"/>
              <a:cs typeface="Segoe UI" panose="020B0502040204020203" pitchFamily="34" charset="0"/>
            </a:endParaRPr>
          </a:p>
        </p:txBody>
      </p:sp>
      <p:grpSp>
        <p:nvGrpSpPr>
          <p:cNvPr id="26" name="Group 25"/>
          <p:cNvGrpSpPr/>
          <p:nvPr/>
        </p:nvGrpSpPr>
        <p:grpSpPr>
          <a:xfrm>
            <a:off x="377190" y="817245"/>
            <a:ext cx="8326120" cy="5444489"/>
            <a:chOff x="117020" y="817460"/>
            <a:chExt cx="8909961" cy="5432237"/>
          </a:xfrm>
        </p:grpSpPr>
        <p:grpSp>
          <p:nvGrpSpPr>
            <p:cNvPr id="23" name="Group 22"/>
            <p:cNvGrpSpPr/>
            <p:nvPr/>
          </p:nvGrpSpPr>
          <p:grpSpPr>
            <a:xfrm>
              <a:off x="117020" y="817460"/>
              <a:ext cx="8909961" cy="2233840"/>
              <a:chOff x="117020" y="833019"/>
              <a:chExt cx="8909961" cy="2233840"/>
            </a:xfrm>
          </p:grpSpPr>
          <p:grpSp>
            <p:nvGrpSpPr>
              <p:cNvPr id="7" name="Group 6"/>
              <p:cNvGrpSpPr/>
              <p:nvPr/>
            </p:nvGrpSpPr>
            <p:grpSpPr>
              <a:xfrm>
                <a:off x="117020" y="833019"/>
                <a:ext cx="1685749" cy="2227488"/>
                <a:chOff x="117020" y="833019"/>
                <a:chExt cx="1685749" cy="2227488"/>
              </a:xfrm>
            </p:grpSpPr>
            <p:sp>
              <p:nvSpPr>
                <p:cNvPr id="8" name="Rectangle 7"/>
                <p:cNvSpPr/>
                <p:nvPr/>
              </p:nvSpPr>
              <p:spPr>
                <a:xfrm>
                  <a:off x="117022" y="870066"/>
                  <a:ext cx="1685747" cy="2190441"/>
                </a:xfrm>
                <a:prstGeom prst="rect">
                  <a:avLst/>
                </a:prstGeom>
                <a:solidFill>
                  <a:schemeClr val="bg1"/>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marL="171450" indent="-171450" algn="l">
                    <a:buFont typeface="Arial" panose="020B0604020202020204" pitchFamily="34" charset="0"/>
                    <a:buChar char="•"/>
                  </a:pPr>
                  <a:r>
                    <a:rPr lang="en-IN" altLang="en-US" sz="900" dirty="0">
                      <a:solidFill>
                        <a:schemeClr val="tx1"/>
                      </a:solidFill>
                      <a:sym typeface="+mn-ea"/>
                    </a:rPr>
                    <a:t>There is no proper database for the local matches.</a:t>
                  </a:r>
                  <a:endParaRPr lang="en-IN" altLang="en-US" sz="900" dirty="0">
                    <a:solidFill>
                      <a:schemeClr val="tx1"/>
                    </a:solidFill>
                    <a:sym typeface="+mn-ea"/>
                  </a:endParaRPr>
                </a:p>
                <a:p>
                  <a:pPr marL="171450" indent="-171450" algn="l">
                    <a:buFont typeface="Arial" panose="020B0604020202020204" pitchFamily="34" charset="0"/>
                    <a:buChar char="•"/>
                  </a:pPr>
                  <a:r>
                    <a:rPr lang="en-IN" altLang="en-US" sz="900" dirty="0">
                      <a:solidFill>
                        <a:schemeClr val="tx1"/>
                      </a:solidFill>
                      <a:sym typeface="+mn-ea"/>
                    </a:rPr>
                    <a:t>The players performance cannot be visualized after a match ends.</a:t>
                  </a:r>
                  <a:endParaRPr lang="en-IN" altLang="en-US" sz="900" dirty="0">
                    <a:solidFill>
                      <a:schemeClr val="tx1"/>
                    </a:solidFill>
                    <a:sym typeface="+mn-ea"/>
                  </a:endParaRPr>
                </a:p>
                <a:p>
                  <a:pPr marL="171450" indent="-171450" algn="l">
                    <a:buFont typeface="Arial" panose="020B0604020202020204" pitchFamily="34" charset="0"/>
                    <a:buChar char="•"/>
                  </a:pPr>
                  <a:r>
                    <a:rPr lang="en-IN" altLang="en-US" sz="900" dirty="0">
                      <a:solidFill>
                        <a:schemeClr val="tx1"/>
                      </a:solidFill>
                      <a:sym typeface="+mn-ea"/>
                    </a:rPr>
                    <a:t>Third party viewers cannot follow the match if they are not able to attend the match.</a:t>
                  </a:r>
                  <a:endParaRPr lang="en-IN" altLang="en-US" sz="900" dirty="0">
                    <a:solidFill>
                      <a:schemeClr val="tx1"/>
                    </a:solidFill>
                    <a:sym typeface="+mn-ea"/>
                  </a:endParaRPr>
                </a:p>
                <a:p>
                  <a:pPr marL="171450" indent="-171450" algn="l">
                    <a:buFont typeface="Arial" panose="020B0604020202020204" pitchFamily="34" charset="0"/>
                    <a:buChar char="•"/>
                  </a:pPr>
                  <a:r>
                    <a:rPr lang="en-IN" altLang="en-US" sz="900" dirty="0">
                      <a:solidFill>
                        <a:schemeClr val="tx1"/>
                      </a:solidFill>
                      <a:sym typeface="+mn-ea"/>
                    </a:rPr>
                    <a:t>Tournament hosting and advertising is hard for the conductors. </a:t>
                  </a:r>
                  <a:endParaRPr lang="en-IN" altLang="en-US" sz="900" dirty="0">
                    <a:solidFill>
                      <a:schemeClr val="tx1"/>
                    </a:solidFill>
                    <a:sym typeface="+mn-ea"/>
                  </a:endParaRPr>
                </a:p>
                <a:p>
                  <a:pPr marL="171450" indent="-171450" algn="l">
                    <a:buFont typeface="Arial" panose="020B0604020202020204" pitchFamily="34" charset="0"/>
                    <a:buChar char="•"/>
                  </a:pPr>
                  <a:r>
                    <a:rPr lang="en-IN" altLang="en-US" sz="900" dirty="0">
                      <a:solidFill>
                        <a:schemeClr val="tx1"/>
                      </a:solidFill>
                      <a:sym typeface="+mn-ea"/>
                    </a:rPr>
                    <a:t>Sudden fixture changes confuses everyone.</a:t>
                  </a:r>
                  <a:endParaRPr lang="en-IN" altLang="en-US" sz="900" dirty="0">
                    <a:solidFill>
                      <a:schemeClr val="tx1"/>
                    </a:solidFill>
                    <a:sym typeface="+mn-ea"/>
                  </a:endParaRPr>
                </a:p>
                <a:p>
                  <a:pPr algn="l"/>
                  <a:r>
                    <a:rPr lang="en-IN" altLang="en-US" sz="900" dirty="0">
                      <a:sym typeface="+mn-ea"/>
                    </a:rPr>
                    <a:t>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DATABASE FOR THE LOCAL MATCHES.</a:t>
                  </a:r>
                  <a:endParaRPr lang="en-IN" altLang="en-US" sz="900" dirty="0"/>
                </a:p>
                <a:p>
                  <a:pPr marL="171450" indent="-171450" algn="l">
                    <a:buFont typeface="Arial" panose="020B0604020202020204" pitchFamily="34" charset="0"/>
                    <a:buChar char="•"/>
                  </a:pPr>
                  <a:r>
                    <a:rPr lang="en-IN" altLang="en-US" sz="900" dirty="0">
                      <a:sym typeface="+mn-ea"/>
                    </a:rPr>
                    <a:t>THERE IS NO PROPER DATATHERE IS NO PROPER DATABASE FOR THE LOCAL MATCHES.</a:t>
                  </a:r>
                  <a:endParaRPr lang="en-IN" altLang="en-US" sz="900" dirty="0"/>
                </a:p>
                <a:p>
                  <a:pPr indent="0">
                    <a:buFont typeface="Arial" panose="020B0604020202020204" pitchFamily="34" charset="0"/>
                    <a:buNone/>
                  </a:pPr>
                  <a:r>
                    <a:rPr lang="en-IN" altLang="en-US" sz="900" dirty="0">
                      <a:sym typeface="+mn-ea"/>
                    </a:rPr>
                    <a:t>IN THE LOCAL MATCHES THEY USE NOTEBOOKS FOR NOTING THE SCORE,HENCE IT IS HARD TO MAITAIN IT FOR LONG PERIOD.</a:t>
                  </a:r>
                  <a:endParaRPr lang="en-IN" altLang="en-US" sz="900" dirty="0"/>
                </a:p>
                <a:p>
                  <a:pPr indent="0">
                    <a:buFont typeface="Arial" panose="020B0604020202020204" pitchFamily="34" charset="0"/>
                    <a:buNone/>
                  </a:pPr>
                  <a:r>
                    <a:rPr lang="en-IN" altLang="en-US" sz="900" dirty="0">
                      <a:sym typeface="+mn-ea"/>
                    </a:rPr>
                    <a:t>THE PLAYERS PERFORMANCE CAN’T BE VISUALIZED AFTER THE MATCH IN LOCAL MATCHES</a:t>
                  </a:r>
                  <a:endParaRPr lang="en-IN" altLang="en-US" sz="900" dirty="0"/>
                </a:p>
                <a:p>
                  <a:pPr indent="0">
                    <a:buFont typeface="Arial" panose="020B0604020202020204" pitchFamily="34" charset="0"/>
                    <a:buNone/>
                  </a:pPr>
                  <a:r>
                    <a:rPr lang="en-IN" altLang="en-US" sz="900" dirty="0">
                      <a:sym typeface="+mn-ea"/>
                    </a:rPr>
                    <a:t>THE THIRD PARTY MEMBER CANNOT VIEW THE SCORE OF THE ONGOING MATCH.</a:t>
                  </a:r>
                  <a:endParaRPr lang="en-IN" altLang="en-US" sz="900" dirty="0"/>
                </a:p>
                <a:p>
                  <a:pPr indent="0">
                    <a:buFont typeface="Arial" panose="020B0604020202020204" pitchFamily="34" charset="0"/>
                    <a:buNone/>
                  </a:pPr>
                  <a:r>
                    <a:rPr lang="en-IN" altLang="en-US" sz="900" dirty="0">
                      <a:sym typeface="+mn-ea"/>
                    </a:rPr>
                    <a:t>THE FOULS CANNOT BE NOTED PROPERLY IN LOCAL MATCHES.</a:t>
                  </a:r>
                  <a:endParaRPr lang="en-IN" altLang="en-US" sz="900" dirty="0"/>
                </a:p>
                <a:p>
                  <a:pPr indent="0">
                    <a:buFont typeface="Arial" panose="020B0604020202020204" pitchFamily="34" charset="0"/>
                    <a:buNone/>
                  </a:pPr>
                  <a:endParaRPr lang="en-IN" altLang="en-US" sz="900" dirty="0"/>
                </a:p>
                <a:p>
                  <a:pPr indent="0">
                    <a:buFont typeface="Arial" panose="020B0604020202020204" pitchFamily="34" charset="0"/>
                    <a:buNone/>
                  </a:pPr>
                  <a:r>
                    <a:rPr lang="en-IN" altLang="en-US" sz="900" dirty="0">
                      <a:sym typeface="+mn-ea"/>
                    </a:rPr>
                    <a:t>THERE IS NO PROPER DATABASE FOR THE LOCAL MATCHES.</a:t>
                  </a:r>
                  <a:endParaRPr lang="en-IN" altLang="en-US" sz="900" dirty="0"/>
                </a:p>
                <a:p>
                  <a:pPr indent="0">
                    <a:buFont typeface="Arial" panose="020B0604020202020204" pitchFamily="34" charset="0"/>
                    <a:buNone/>
                  </a:pPr>
                  <a:r>
                    <a:rPr lang="en-IN" altLang="en-US" sz="900" dirty="0">
                      <a:sym typeface="+mn-ea"/>
                    </a:rPr>
                    <a:t>IN THE LOCAL MATCHES THEY USE NOTEBOOKS FOR NOTING THE SCORE,HENCE IT IS HARD TO MAITAIN IT FOR LONG PERIOD.</a:t>
                  </a:r>
                  <a:endParaRPr lang="en-IN" altLang="en-US" sz="900" dirty="0"/>
                </a:p>
                <a:p>
                  <a:pPr indent="0">
                    <a:buFont typeface="Arial" panose="020B0604020202020204" pitchFamily="34" charset="0"/>
                    <a:buNone/>
                  </a:pPr>
                  <a:r>
                    <a:rPr lang="en-IN" altLang="en-US" sz="900" dirty="0">
                      <a:sym typeface="+mn-ea"/>
                    </a:rPr>
                    <a:t>THE PLAYERS PERFORMANCE CAN’T BE VISUALIZED AFTER THE MATCH IN LOCAL MATCHES</a:t>
                  </a:r>
                  <a:endParaRPr lang="en-IN" altLang="en-US" sz="900" dirty="0"/>
                </a:p>
                <a:p>
                  <a:pPr indent="0">
                    <a:buFont typeface="Arial" panose="020B0604020202020204" pitchFamily="34" charset="0"/>
                    <a:buNone/>
                  </a:pPr>
                  <a:r>
                    <a:rPr lang="en-IN" altLang="en-US" sz="900" dirty="0">
                      <a:sym typeface="+mn-ea"/>
                    </a:rPr>
                    <a:t>THE THIRD PARTY MEMBER CANNOT VIEW THE SCORE OF THE ONGOING MATCH.</a:t>
                  </a:r>
                  <a:endParaRPr lang="en-IN" altLang="en-US" sz="900" dirty="0"/>
                </a:p>
                <a:p>
                  <a:pPr indent="0">
                    <a:buFont typeface="Arial" panose="020B0604020202020204" pitchFamily="34" charset="0"/>
                    <a:buNone/>
                  </a:pPr>
                  <a:r>
                    <a:rPr lang="en-IN" altLang="en-US" sz="900" dirty="0">
                      <a:sym typeface="+mn-ea"/>
                    </a:rPr>
                    <a:t>THE FOULS CANNOT BE NOTED PROPERLY IN LOCAL MATCHES.</a:t>
                  </a:r>
                  <a:endParaRPr lang="en-IN" altLang="en-US" sz="900" dirty="0"/>
                </a:p>
                <a:p>
                  <a:pPr indent="0">
                    <a:buFont typeface="Arial" panose="020B0604020202020204" pitchFamily="34" charset="0"/>
                    <a:buNone/>
                  </a:pPr>
                  <a:endParaRPr lang="en-IN" altLang="en-US" sz="900" dirty="0"/>
                </a:p>
                <a:p>
                  <a:pPr indent="0">
                    <a:buFont typeface="Arial" panose="020B0604020202020204" pitchFamily="34" charset="0"/>
                    <a:buNone/>
                  </a:pPr>
                  <a:r>
                    <a:rPr lang="en-IN" altLang="en-US" sz="900" dirty="0">
                      <a:sym typeface="+mn-ea"/>
                    </a:rPr>
                    <a:t>THERE IS NO PROPER DATABASE FOR THE LOCAL MATCHES.</a:t>
                  </a:r>
                  <a:endParaRPr lang="en-IN" altLang="en-US" sz="900" dirty="0"/>
                </a:p>
                <a:p>
                  <a:pPr indent="0">
                    <a:buFont typeface="Arial" panose="020B0604020202020204" pitchFamily="34" charset="0"/>
                    <a:buNone/>
                  </a:pPr>
                  <a:r>
                    <a:rPr lang="en-IN" altLang="en-US" sz="900" dirty="0">
                      <a:sym typeface="+mn-ea"/>
                    </a:rPr>
                    <a:t>IN THE LOCAL MATCHES THEY USE NOTEBOOKS FOR NOTING THE SCORE,HENCE IT IS HARD TO MAITAIN IT FOR LONG PERIOD.</a:t>
                  </a:r>
                  <a:endParaRPr lang="en-IN" altLang="en-US" sz="900" dirty="0"/>
                </a:p>
                <a:p>
                  <a:pPr indent="0">
                    <a:buFont typeface="Arial" panose="020B0604020202020204" pitchFamily="34" charset="0"/>
                    <a:buNone/>
                  </a:pPr>
                  <a:r>
                    <a:rPr lang="en-IN" altLang="en-US" sz="900" dirty="0">
                      <a:sym typeface="+mn-ea"/>
                    </a:rPr>
                    <a:t>THE PLAYERS PERFORMANCE CAN’T BE VISUALIZED AFTER THE MATCH IN LOCAL MATCHES</a:t>
                  </a:r>
                  <a:endParaRPr lang="en-IN" altLang="en-US" sz="900" dirty="0"/>
                </a:p>
                <a:p>
                  <a:pPr indent="0">
                    <a:buFont typeface="Arial" panose="020B0604020202020204" pitchFamily="34" charset="0"/>
                    <a:buNone/>
                  </a:pPr>
                  <a:r>
                    <a:rPr lang="en-IN" altLang="en-US" sz="900" dirty="0">
                      <a:sym typeface="+mn-ea"/>
                    </a:rPr>
                    <a:t>THE THIRD PARTY MEMBER CANNOT VIEW THE SCORE OF THE ONGOING MATCH.</a:t>
                  </a:r>
                  <a:endParaRPr lang="en-IN" altLang="en-US" sz="900" dirty="0"/>
                </a:p>
                <a:p>
                  <a:pPr indent="0">
                    <a:buFont typeface="Arial" panose="020B0604020202020204" pitchFamily="34" charset="0"/>
                    <a:buNone/>
                  </a:pPr>
                  <a:r>
                    <a:rPr lang="en-IN" altLang="en-US" sz="900" dirty="0">
                      <a:sym typeface="+mn-ea"/>
                    </a:rPr>
                    <a:t>THE FOULS CANNOT BE NOTED PROPERLY IN LOCAL MATCHES.</a:t>
                  </a:r>
                  <a:endParaRPr lang="en-IN" altLang="en-US" sz="900" dirty="0"/>
                </a:p>
                <a:p>
                  <a:pPr indent="0">
                    <a:buFont typeface="Arial" panose="020B0604020202020204" pitchFamily="34" charset="0"/>
                    <a:buNone/>
                  </a:pPr>
                  <a:endParaRPr lang="en-IN" altLang="en-US" sz="900" dirty="0"/>
                </a:p>
                <a:p>
                  <a:pPr indent="0">
                    <a:buFont typeface="Arial" panose="020B0604020202020204" pitchFamily="34" charset="0"/>
                    <a:buNone/>
                  </a:pPr>
                  <a:r>
                    <a:rPr lang="en-IN" altLang="en-US" sz="900" dirty="0">
                      <a:sym typeface="+mn-ea"/>
                    </a:rPr>
                    <a:t>BASE FOR THE LOCAL MATCHES.</a:t>
                  </a:r>
                  <a:endParaRPr lang="en-IN" altLang="en-US" sz="900" dirty="0"/>
                </a:p>
                <a:p>
                  <a:pPr indent="0">
                    <a:buFont typeface="Arial" panose="020B0604020202020204" pitchFamily="34" charset="0"/>
                    <a:buNone/>
                  </a:pPr>
                  <a:r>
                    <a:rPr lang="en-IN" altLang="en-US" sz="900" dirty="0">
                      <a:sym typeface="+mn-ea"/>
                    </a:rPr>
                    <a:t>IN THE LOCAL MATCHES THEY USE NOTEBOOKS FOR NOTING THE SCORE,HENCE IT IS HARD TO MAITAIN IT FOR LONG PERIOD.</a:t>
                  </a:r>
                  <a:endParaRPr lang="en-IN" altLang="en-US" sz="900" dirty="0"/>
                </a:p>
                <a:p>
                  <a:pPr indent="0">
                    <a:buFont typeface="Arial" panose="020B0604020202020204" pitchFamily="34" charset="0"/>
                    <a:buNone/>
                  </a:pPr>
                  <a:r>
                    <a:rPr lang="en-IN" altLang="en-US" sz="900" dirty="0">
                      <a:sym typeface="+mn-ea"/>
                    </a:rPr>
                    <a:t>THE PLAYERS PERFORMANCE CAN’T BE VISUALIZED AFTER THE MATCH IN LOCAL MATCHES</a:t>
                  </a:r>
                  <a:endParaRPr lang="en-IN" altLang="en-US" sz="900" dirty="0"/>
                </a:p>
                <a:p>
                  <a:pPr indent="0">
                    <a:buFont typeface="Arial" panose="020B0604020202020204" pitchFamily="34" charset="0"/>
                    <a:buNone/>
                  </a:pPr>
                  <a:r>
                    <a:rPr lang="en-IN" altLang="en-US" sz="900" dirty="0">
                      <a:sym typeface="+mn-ea"/>
                    </a:rPr>
                    <a:t>THE THIRD PARTY MEMBER CANNOT VIEW THE SCORE OF THE ONGOING MATCH.</a:t>
                  </a:r>
                  <a:endParaRPr lang="en-IN" altLang="en-US" sz="900" dirty="0"/>
                </a:p>
                <a:p>
                  <a:pPr indent="0">
                    <a:buFont typeface="Arial" panose="020B0604020202020204" pitchFamily="34" charset="0"/>
                    <a:buNone/>
                  </a:pPr>
                  <a:r>
                    <a:rPr lang="en-IN" altLang="en-US" sz="900" dirty="0">
                      <a:sym typeface="+mn-ea"/>
                    </a:rPr>
                    <a:t>THE FOULS CANNOT BE NOTED PROPERLY IN LOCAL MATCHES.</a:t>
                  </a:r>
                  <a:endParaRPr lang="en-IN" altLang="en-US" sz="900" dirty="0"/>
                </a:p>
                <a:p>
                  <a:pPr indent="0">
                    <a:buFont typeface="Arial" panose="020B0604020202020204" pitchFamily="34" charset="0"/>
                    <a:buNone/>
                  </a:pPr>
                  <a:endParaRPr lang="en-IN" altLang="en-US" sz="900" dirty="0"/>
                </a:p>
                <a:p>
                  <a:pPr indent="0">
                    <a:buFont typeface="Arial" panose="020B0604020202020204" pitchFamily="34" charset="0"/>
                    <a:buNone/>
                  </a:pPr>
                  <a:r>
                    <a:rPr lang="en-IN" altLang="en-US" sz="900" dirty="0">
                      <a:sym typeface="+mn-ea"/>
                    </a:rPr>
                    <a:t>ATCHES.</a:t>
                  </a:r>
                  <a:endParaRPr lang="en-IN" altLang="en-US" sz="900" dirty="0"/>
                </a:p>
                <a:p>
                  <a:pPr marL="120650" indent="-120650">
                    <a:buFont typeface="Arial" panose="020B0604020202020204" pitchFamily="34" charset="0"/>
                    <a:buChar char="•"/>
                  </a:pPr>
                  <a:r>
                    <a:rPr lang="en-IN" altLang="en-US" sz="900" dirty="0">
                      <a:sym typeface="+mn-ea"/>
                    </a:rPr>
                    <a:t>IN THE LOCAL MATCHES THEY USE NOTEBOOKS FOR NOTING THE SCORE,HENCE IT IS HARD TO MAITAIN IT FOR LONG PERIOD.</a:t>
                  </a:r>
                  <a:endParaRPr lang="en-IN" altLang="en-US" sz="900" dirty="0"/>
                </a:p>
                <a:p>
                  <a:pPr marL="120650" indent="-120650">
                    <a:buFont typeface="Arial" panose="020B0604020202020204" pitchFamily="34" charset="0"/>
                    <a:buChar char="•"/>
                  </a:pPr>
                  <a:r>
                    <a:rPr lang="en-IN" altLang="en-US" sz="900" dirty="0">
                      <a:sym typeface="+mn-ea"/>
                    </a:rPr>
                    <a:t>THE PLAYERS PERFORMANCE CAN’T BE VISUALIZED AFTER THE MATCH IN LOCAL MATCHES</a:t>
                  </a:r>
                  <a:endParaRPr lang="en-IN" altLang="en-US" sz="900" dirty="0"/>
                </a:p>
                <a:p>
                  <a:pPr marL="120650" indent="-120650">
                    <a:buFont typeface="Arial" panose="020B0604020202020204" pitchFamily="34" charset="0"/>
                    <a:buChar char="•"/>
                  </a:pPr>
                  <a:r>
                    <a:rPr lang="en-IN" altLang="en-US" sz="900" dirty="0">
                      <a:sym typeface="+mn-ea"/>
                    </a:rPr>
                    <a:t>THE THIRD PARTY MEMBER CANNOT VIEW THE SCORE OF THE ONGOING MATCH.</a:t>
                  </a:r>
                  <a:endParaRPr lang="en-IN" altLang="en-US" sz="900" dirty="0"/>
                </a:p>
                <a:p>
                  <a:pPr marL="120650" indent="-120650">
                    <a:buFont typeface="Arial" panose="020B0604020202020204" pitchFamily="34" charset="0"/>
                    <a:buChar char="•"/>
                  </a:pPr>
                  <a:r>
                    <a:rPr lang="en-IN" altLang="en-US" sz="900" dirty="0">
                      <a:sym typeface="+mn-ea"/>
                    </a:rPr>
                    <a:t>THE FOULS CANNOT BE NOTED PROPERLY IN LOCAL MATCHES.</a:t>
                  </a:r>
                  <a:endParaRPr lang="en-IN" altLang="en-US" sz="900" dirty="0"/>
                </a:p>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 </a:t>
                  </a:r>
                  <a:endParaRPr lang="en-US" sz="900" dirty="0">
                    <a:solidFill>
                      <a:schemeClr val="tx1"/>
                    </a:solidFill>
                    <a:latin typeface="Segoe UI" panose="020B0502040204020203" pitchFamily="34" charset="0"/>
                    <a:cs typeface="Segoe UI" panose="020B0502040204020203" pitchFamily="34" charset="0"/>
                  </a:endParaRPr>
                </a:p>
                <a:p>
                  <a:pPr marL="120650" indent="-120650">
                    <a:buFont typeface="Arial" panose="020B0604020202020204" pitchFamily="34" charset="0"/>
                    <a:buChar char="•"/>
                  </a:pPr>
                  <a:endParaRPr lang="en-IN" altLang="en-US" sz="900" dirty="0">
                    <a:solidFill>
                      <a:schemeClr val="tx1"/>
                    </a:solidFill>
                    <a:latin typeface="Segoe UI" panose="020B0502040204020203" pitchFamily="34" charset="0"/>
                    <a:cs typeface="Segoe UI" panose="020B0502040204020203" pitchFamily="34" charset="0"/>
                  </a:endParaRPr>
                </a:p>
              </p:txBody>
            </p:sp>
            <p:sp>
              <p:nvSpPr>
                <p:cNvPr id="13" name="Rectangle 12"/>
                <p:cNvSpPr/>
                <p:nvPr/>
              </p:nvSpPr>
              <p:spPr>
                <a:xfrm>
                  <a:off x="117020" y="833019"/>
                  <a:ext cx="1685747" cy="287259"/>
                </a:xfrm>
                <a:prstGeom prst="rect">
                  <a:avLst/>
                </a:prstGeom>
                <a:solidFill>
                  <a:schemeClr val="bg2">
                    <a:lumMod val="60000"/>
                    <a:lumOff val="40000"/>
                  </a:schemeClr>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Problem / Need</a:t>
                  </a:r>
                  <a:endParaRPr lang="en-US" sz="900" b="1" dirty="0">
                    <a:solidFill>
                      <a:schemeClr val="tx1"/>
                    </a:solidFill>
                    <a:latin typeface="Segoe UI" panose="020B0502040204020203" pitchFamily="34" charset="0"/>
                    <a:cs typeface="Segoe UI" panose="020B0502040204020203" pitchFamily="34" charset="0"/>
                  </a:endParaRPr>
                </a:p>
              </p:txBody>
            </p:sp>
          </p:grpSp>
          <p:grpSp>
            <p:nvGrpSpPr>
              <p:cNvPr id="18" name="Group 17"/>
              <p:cNvGrpSpPr/>
              <p:nvPr/>
            </p:nvGrpSpPr>
            <p:grpSpPr>
              <a:xfrm>
                <a:off x="1923074" y="833019"/>
                <a:ext cx="1685748" cy="2220707"/>
                <a:chOff x="1923074" y="833019"/>
                <a:chExt cx="1685748" cy="2220707"/>
              </a:xfrm>
            </p:grpSpPr>
            <p:sp>
              <p:nvSpPr>
                <p:cNvPr id="9" name="Rectangle 8"/>
                <p:cNvSpPr/>
                <p:nvPr/>
              </p:nvSpPr>
              <p:spPr>
                <a:xfrm>
                  <a:off x="1923075" y="870069"/>
                  <a:ext cx="1685747" cy="2183657"/>
                </a:xfrm>
                <a:prstGeom prst="rect">
                  <a:avLst/>
                </a:prstGeom>
                <a:solidFill>
                  <a:schemeClr val="bg1"/>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marL="120650" indent="-120650">
                    <a:buFont typeface="Arial" panose="020B0604020202020204" pitchFamily="34" charset="0"/>
                    <a:buChar char="•"/>
                  </a:pPr>
                  <a:r>
                    <a:rPr lang="en-US" sz="900" dirty="0">
                      <a:solidFill>
                        <a:schemeClr val="tx1"/>
                      </a:solidFill>
                      <a:latin typeface="+mj-lt"/>
                      <a:cs typeface="Segoe UI" panose="020B0502040204020203" pitchFamily="34" charset="0"/>
                    </a:rPr>
                    <a:t>The database of the players and matches will be maintained. </a:t>
                  </a:r>
                  <a:endParaRPr lang="en-US" sz="900" dirty="0">
                    <a:solidFill>
                      <a:schemeClr val="tx1"/>
                    </a:solidFill>
                    <a:latin typeface="+mj-lt"/>
                    <a:cs typeface="Segoe UI" panose="020B0502040204020203" pitchFamily="34" charset="0"/>
                  </a:endParaRPr>
                </a:p>
                <a:p>
                  <a:pPr marL="120650" indent="-120650">
                    <a:buFont typeface="Arial" panose="020B0604020202020204" pitchFamily="34" charset="0"/>
                    <a:buChar char="•"/>
                  </a:pPr>
                  <a:r>
                    <a:rPr lang="en-US" sz="900" dirty="0">
                      <a:solidFill>
                        <a:schemeClr val="tx1"/>
                      </a:solidFill>
                      <a:latin typeface="+mj-lt"/>
                      <a:cs typeface="Segoe UI" panose="020B0502040204020203" pitchFamily="34" charset="0"/>
                    </a:rPr>
                    <a:t> Live scores and statistics will be displayed</a:t>
                  </a:r>
                  <a:endParaRPr lang="en-US" sz="900" dirty="0">
                    <a:solidFill>
                      <a:schemeClr val="tx1"/>
                    </a:solidFill>
                    <a:latin typeface="+mj-lt"/>
                    <a:cs typeface="Segoe UI" panose="020B0502040204020203" pitchFamily="34" charset="0"/>
                  </a:endParaRPr>
                </a:p>
                <a:p>
                  <a:pPr marL="120650" indent="-120650">
                    <a:buFont typeface="Arial" panose="020B0604020202020204" pitchFamily="34" charset="0"/>
                    <a:buChar char="•"/>
                  </a:pPr>
                  <a:r>
                    <a:rPr lang="en-US" sz="900" dirty="0">
                      <a:solidFill>
                        <a:schemeClr val="tx1"/>
                      </a:solidFill>
                      <a:latin typeface="+mj-lt"/>
                      <a:cs typeface="Segoe UI" panose="020B0502040204020203" pitchFamily="34" charset="0"/>
                    </a:rPr>
                    <a:t> Tournament advertising can be done through the app, giving the tournament a wide exposure.</a:t>
                  </a:r>
                  <a:endParaRPr lang="en-US" sz="900" dirty="0">
                    <a:solidFill>
                      <a:schemeClr val="tx1"/>
                    </a:solidFill>
                    <a:latin typeface="+mj-lt"/>
                    <a:cs typeface="Segoe UI" panose="020B0502040204020203" pitchFamily="34" charset="0"/>
                  </a:endParaRPr>
                </a:p>
                <a:p>
                  <a:pPr marL="120650" indent="-120650">
                    <a:buFont typeface="Arial" panose="020B0604020202020204" pitchFamily="34" charset="0"/>
                    <a:buChar char="•"/>
                  </a:pPr>
                  <a:r>
                    <a:rPr lang="en-US" sz="900" dirty="0">
                      <a:solidFill>
                        <a:schemeClr val="tx1"/>
                      </a:solidFill>
                      <a:latin typeface="+mj-lt"/>
                      <a:cs typeface="Segoe UI" panose="020B0502040204020203" pitchFamily="34" charset="0"/>
                    </a:rPr>
                    <a:t> Online registration for the tournament can be done through the app.</a:t>
                  </a:r>
                  <a:endParaRPr lang="en-US" sz="900" dirty="0">
                    <a:solidFill>
                      <a:schemeClr val="tx1"/>
                    </a:solidFill>
                    <a:latin typeface="+mj-lt"/>
                    <a:cs typeface="Segoe UI" panose="020B0502040204020203" pitchFamily="34" charset="0"/>
                  </a:endParaRPr>
                </a:p>
                <a:p>
                  <a:pPr marL="120650" indent="-120650">
                    <a:buFont typeface="Arial" panose="020B0604020202020204" pitchFamily="34" charset="0"/>
                    <a:buChar char="•"/>
                  </a:pPr>
                  <a:r>
                    <a:rPr lang="en-US" sz="900" dirty="0">
                      <a:solidFill>
                        <a:schemeClr val="tx1"/>
                      </a:solidFill>
                      <a:latin typeface="+mj-lt"/>
                      <a:cs typeface="Segoe UI" panose="020B0502040204020203" pitchFamily="34" charset="0"/>
                    </a:rPr>
                    <a:t>Sudden fixture changes will be uploaded instantly</a:t>
                  </a:r>
                  <a:endParaRPr lang="en-US" sz="900" dirty="0">
                    <a:solidFill>
                      <a:schemeClr val="tx1"/>
                    </a:solidFill>
                    <a:latin typeface="+mj-lt"/>
                    <a:cs typeface="Segoe UI" panose="020B0502040204020203" pitchFamily="34" charset="0"/>
                  </a:endParaRPr>
                </a:p>
                <a:p>
                  <a:r>
                    <a:rPr lang="en-US" sz="900" dirty="0">
                      <a:solidFill>
                        <a:schemeClr val="tx1"/>
                      </a:solidFill>
                      <a:latin typeface="Segoe UI" panose="020B0502040204020203" pitchFamily="34" charset="0"/>
                      <a:cs typeface="Segoe UI" panose="020B0502040204020203" pitchFamily="34" charset="0"/>
                    </a:rPr>
                    <a:t> </a:t>
                  </a:r>
                  <a:endParaRPr lang="en-US" sz="900" dirty="0">
                    <a:solidFill>
                      <a:schemeClr val="tx1"/>
                    </a:solidFill>
                    <a:latin typeface="Segoe UI" panose="020B0502040204020203" pitchFamily="34" charset="0"/>
                    <a:cs typeface="Segoe UI" panose="020B0502040204020203" pitchFamily="34" charset="0"/>
                  </a:endParaRPr>
                </a:p>
              </p:txBody>
            </p:sp>
            <p:sp>
              <p:nvSpPr>
                <p:cNvPr id="14" name="Rectangle 13"/>
                <p:cNvSpPr/>
                <p:nvPr/>
              </p:nvSpPr>
              <p:spPr>
                <a:xfrm>
                  <a:off x="1923074" y="833019"/>
                  <a:ext cx="1685747" cy="287259"/>
                </a:xfrm>
                <a:prstGeom prst="rect">
                  <a:avLst/>
                </a:prstGeom>
                <a:solidFill>
                  <a:schemeClr val="bg2">
                    <a:lumMod val="60000"/>
                    <a:lumOff val="40000"/>
                  </a:schemeClr>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Solution</a:t>
                  </a:r>
                  <a:endParaRPr lang="en-US" sz="900" b="1" dirty="0">
                    <a:solidFill>
                      <a:schemeClr val="tx1"/>
                    </a:solidFill>
                    <a:latin typeface="Segoe UI" panose="020B0502040204020203" pitchFamily="34" charset="0"/>
                    <a:cs typeface="Segoe UI" panose="020B0502040204020203" pitchFamily="34" charset="0"/>
                  </a:endParaRPr>
                </a:p>
              </p:txBody>
            </p:sp>
          </p:grpSp>
          <p:grpSp>
            <p:nvGrpSpPr>
              <p:cNvPr id="19" name="Group 18"/>
              <p:cNvGrpSpPr/>
              <p:nvPr/>
            </p:nvGrpSpPr>
            <p:grpSpPr>
              <a:xfrm>
                <a:off x="3729128" y="833019"/>
                <a:ext cx="1685748" cy="2233840"/>
                <a:chOff x="3729128" y="833019"/>
                <a:chExt cx="1685748" cy="2233840"/>
              </a:xfrm>
            </p:grpSpPr>
            <p:sp>
              <p:nvSpPr>
                <p:cNvPr id="10" name="Rectangle 9"/>
                <p:cNvSpPr/>
                <p:nvPr/>
              </p:nvSpPr>
              <p:spPr>
                <a:xfrm>
                  <a:off x="3729129" y="876418"/>
                  <a:ext cx="1685747" cy="2190441"/>
                </a:xfrm>
                <a:prstGeom prst="rect">
                  <a:avLst/>
                </a:prstGeom>
                <a:solidFill>
                  <a:schemeClr val="bg1"/>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marL="120650" indent="-120650">
                    <a:buFont typeface="Arial" panose="020B0604020202020204" pitchFamily="34" charset="0"/>
                    <a:buChar char="•"/>
                  </a:pPr>
                  <a:r>
                    <a:rPr lang="en-US" sz="900" dirty="0">
                      <a:solidFill>
                        <a:schemeClr val="tx1"/>
                      </a:solidFill>
                      <a:latin typeface="+mj-lt"/>
                      <a:cs typeface="Segoe UI" panose="020B0502040204020203" pitchFamily="34" charset="0"/>
                    </a:rPr>
                    <a:t>The football scoring app is only used for international matches, but our idea is to develop an app that can be used by anyone and anywhere. </a:t>
                  </a:r>
                  <a:endParaRPr lang="en-US" sz="900" dirty="0">
                    <a:solidFill>
                      <a:schemeClr val="tx1"/>
                    </a:solidFill>
                    <a:latin typeface="+mj-lt"/>
                    <a:cs typeface="Segoe UI" panose="020B0502040204020203" pitchFamily="34" charset="0"/>
                  </a:endParaRPr>
                </a:p>
                <a:p>
                  <a:pPr marL="120650" indent="-120650">
                    <a:buFont typeface="Arial" panose="020B0604020202020204" pitchFamily="34" charset="0"/>
                    <a:buChar char="•"/>
                  </a:pPr>
                  <a:r>
                    <a:rPr lang="en-US" sz="900" dirty="0">
                      <a:solidFill>
                        <a:schemeClr val="tx1"/>
                      </a:solidFill>
                      <a:latin typeface="+mj-lt"/>
                      <a:cs typeface="Segoe UI" panose="020B0502040204020203" pitchFamily="34" charset="0"/>
                    </a:rPr>
                    <a:t> Tournament host can display their upcoming tournaments in the app.</a:t>
                  </a:r>
                  <a:endParaRPr lang="en-US" sz="900" dirty="0">
                    <a:solidFill>
                      <a:schemeClr val="tx1"/>
                    </a:solidFill>
                    <a:latin typeface="+mj-lt"/>
                    <a:cs typeface="Segoe UI" panose="020B0502040204020203" pitchFamily="34" charset="0"/>
                  </a:endParaRPr>
                </a:p>
                <a:p>
                  <a:pPr marL="120650" indent="-120650">
                    <a:buFont typeface="Arial" panose="020B0604020202020204" pitchFamily="34" charset="0"/>
                    <a:buChar char="•"/>
                  </a:pPr>
                  <a:r>
                    <a:rPr lang="en-US" sz="900" dirty="0">
                      <a:solidFill>
                        <a:schemeClr val="tx1"/>
                      </a:solidFill>
                      <a:latin typeface="+mj-lt"/>
                      <a:cs typeface="Segoe UI" panose="020B0502040204020203" pitchFamily="34" charset="0"/>
                    </a:rPr>
                    <a:t>Tournament registration can be done through the app.</a:t>
                  </a:r>
                  <a:endParaRPr lang="en-US" sz="900" dirty="0">
                    <a:solidFill>
                      <a:schemeClr val="tx1"/>
                    </a:solidFill>
                    <a:latin typeface="+mj-lt"/>
                    <a:cs typeface="Segoe UI" panose="020B0502040204020203" pitchFamily="34" charset="0"/>
                  </a:endParaRPr>
                </a:p>
              </p:txBody>
            </p:sp>
            <p:sp>
              <p:nvSpPr>
                <p:cNvPr id="15" name="Rectangle 14"/>
                <p:cNvSpPr/>
                <p:nvPr/>
              </p:nvSpPr>
              <p:spPr>
                <a:xfrm>
                  <a:off x="3729128" y="833019"/>
                  <a:ext cx="1685747" cy="287259"/>
                </a:xfrm>
                <a:prstGeom prst="rect">
                  <a:avLst/>
                </a:prstGeom>
                <a:solidFill>
                  <a:schemeClr val="bg2">
                    <a:lumMod val="60000"/>
                    <a:lumOff val="40000"/>
                  </a:schemeClr>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Unique Value Proposition</a:t>
                  </a:r>
                  <a:endParaRPr lang="en-US" sz="900" b="1" dirty="0">
                    <a:solidFill>
                      <a:schemeClr val="tx1"/>
                    </a:solidFill>
                    <a:latin typeface="Segoe UI" panose="020B0502040204020203" pitchFamily="34" charset="0"/>
                    <a:cs typeface="Segoe UI" panose="020B0502040204020203" pitchFamily="34" charset="0"/>
                  </a:endParaRPr>
                </a:p>
              </p:txBody>
            </p:sp>
          </p:grpSp>
          <p:grpSp>
            <p:nvGrpSpPr>
              <p:cNvPr id="20" name="Group 19"/>
              <p:cNvGrpSpPr/>
              <p:nvPr/>
            </p:nvGrpSpPr>
            <p:grpSpPr>
              <a:xfrm>
                <a:off x="5535178" y="833019"/>
                <a:ext cx="1685750" cy="2220707"/>
                <a:chOff x="5535178" y="833019"/>
                <a:chExt cx="1685750" cy="2220707"/>
              </a:xfrm>
            </p:grpSpPr>
            <p:sp>
              <p:nvSpPr>
                <p:cNvPr id="11" name="Rectangle 10"/>
                <p:cNvSpPr/>
                <p:nvPr/>
              </p:nvSpPr>
              <p:spPr>
                <a:xfrm>
                  <a:off x="5535178" y="863285"/>
                  <a:ext cx="1685747" cy="2190441"/>
                </a:xfrm>
                <a:prstGeom prst="rect">
                  <a:avLst/>
                </a:prstGeom>
                <a:solidFill>
                  <a:schemeClr val="bg1"/>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marL="171450" indent="-171450">
                    <a:buFont typeface="Arial" panose="020B0604020202020204" pitchFamily="34" charset="0"/>
                    <a:buChar char="•"/>
                  </a:pPr>
                  <a:r>
                    <a:rPr lang="en-US" sz="900" dirty="0">
                      <a:solidFill>
                        <a:schemeClr val="tx1"/>
                      </a:solidFill>
                      <a:latin typeface="+mj-lt"/>
                      <a:cs typeface="Segoe UI" panose="020B0502040204020203" pitchFamily="34" charset="0"/>
                    </a:rPr>
                    <a:t>A small percentage of fees from the online registration can be charged, in exchange for the hassle free registration and promotion.</a:t>
                  </a:r>
                  <a:endParaRPr lang="en-US" sz="900" dirty="0">
                    <a:solidFill>
                      <a:schemeClr val="tx1"/>
                    </a:solidFill>
                    <a:latin typeface="+mj-lt"/>
                    <a:cs typeface="Segoe UI" panose="020B0502040204020203" pitchFamily="34" charset="0"/>
                  </a:endParaRPr>
                </a:p>
              </p:txBody>
            </p:sp>
            <p:sp>
              <p:nvSpPr>
                <p:cNvPr id="16" name="Rectangle 15"/>
                <p:cNvSpPr/>
                <p:nvPr/>
              </p:nvSpPr>
              <p:spPr>
                <a:xfrm>
                  <a:off x="5535181" y="833019"/>
                  <a:ext cx="1685747" cy="287259"/>
                </a:xfrm>
                <a:prstGeom prst="rect">
                  <a:avLst/>
                </a:prstGeom>
                <a:solidFill>
                  <a:schemeClr val="bg2">
                    <a:lumMod val="60000"/>
                    <a:lumOff val="40000"/>
                  </a:schemeClr>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Revenue Streams</a:t>
                  </a:r>
                  <a:endParaRPr lang="en-US" sz="900" b="1" dirty="0">
                    <a:solidFill>
                      <a:schemeClr val="tx1"/>
                    </a:solidFill>
                    <a:latin typeface="Segoe UI" panose="020B0502040204020203" pitchFamily="34" charset="0"/>
                    <a:cs typeface="Segoe UI" panose="020B0502040204020203" pitchFamily="34" charset="0"/>
                  </a:endParaRPr>
                </a:p>
              </p:txBody>
            </p:sp>
          </p:grpSp>
          <p:grpSp>
            <p:nvGrpSpPr>
              <p:cNvPr id="21" name="Group 20"/>
              <p:cNvGrpSpPr/>
              <p:nvPr/>
            </p:nvGrpSpPr>
            <p:grpSpPr>
              <a:xfrm>
                <a:off x="7341233" y="833019"/>
                <a:ext cx="1685748" cy="2227488"/>
                <a:chOff x="7341233" y="833019"/>
                <a:chExt cx="1685748" cy="2227488"/>
              </a:xfrm>
            </p:grpSpPr>
            <p:sp>
              <p:nvSpPr>
                <p:cNvPr id="12" name="Rectangle 11"/>
                <p:cNvSpPr/>
                <p:nvPr/>
              </p:nvSpPr>
              <p:spPr>
                <a:xfrm>
                  <a:off x="7341234" y="870066"/>
                  <a:ext cx="1685747" cy="2190441"/>
                </a:xfrm>
                <a:prstGeom prst="rect">
                  <a:avLst/>
                </a:prstGeom>
                <a:solidFill>
                  <a:schemeClr val="bg1"/>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Football Fans</a:t>
                  </a:r>
                  <a:endParaRPr lang="en-US" sz="900" dirty="0">
                    <a:solidFill>
                      <a:schemeClr val="tx1"/>
                    </a:solidFill>
                    <a:latin typeface="Segoe UI" panose="020B0502040204020203" pitchFamily="34" charset="0"/>
                    <a:cs typeface="Segoe UI" panose="020B0502040204020203" pitchFamily="34" charset="0"/>
                  </a:endParaRPr>
                </a:p>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Football Player</a:t>
                  </a:r>
                  <a:endParaRPr lang="en-US" sz="900" dirty="0">
                    <a:solidFill>
                      <a:schemeClr val="tx1"/>
                    </a:solidFill>
                    <a:latin typeface="Segoe UI" panose="020B0502040204020203" pitchFamily="34" charset="0"/>
                    <a:cs typeface="Segoe UI" panose="020B0502040204020203" pitchFamily="34" charset="0"/>
                  </a:endParaRPr>
                </a:p>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Tournament hosts</a:t>
                  </a:r>
                  <a:endParaRPr lang="en-US" sz="900" dirty="0">
                    <a:solidFill>
                      <a:schemeClr val="tx1"/>
                    </a:solidFill>
                    <a:latin typeface="Segoe UI" panose="020B0502040204020203" pitchFamily="34" charset="0"/>
                    <a:cs typeface="Segoe UI" panose="020B0502040204020203" pitchFamily="34" charset="0"/>
                  </a:endParaRPr>
                </a:p>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Turfs/Organizations </a:t>
                  </a:r>
                  <a:endParaRPr lang="en-US" sz="900" dirty="0">
                    <a:solidFill>
                      <a:schemeClr val="tx1"/>
                    </a:solidFill>
                    <a:latin typeface="Segoe UI" panose="020B0502040204020203" pitchFamily="34" charset="0"/>
                    <a:cs typeface="Segoe UI" panose="020B0502040204020203" pitchFamily="34" charset="0"/>
                  </a:endParaRPr>
                </a:p>
                <a:p>
                  <a:pPr marL="120650" indent="-120650">
                    <a:buFont typeface="Arial" panose="020B0604020202020204" pitchFamily="34" charset="0"/>
                    <a:buChar char="•"/>
                  </a:pPr>
                  <a:endParaRPr lang="en-US" sz="900" dirty="0">
                    <a:solidFill>
                      <a:schemeClr val="tx1"/>
                    </a:solidFill>
                    <a:latin typeface="Segoe UI" panose="020B0502040204020203" pitchFamily="34" charset="0"/>
                    <a:cs typeface="Segoe UI" panose="020B0502040204020203" pitchFamily="34" charset="0"/>
                  </a:endParaRPr>
                </a:p>
              </p:txBody>
            </p:sp>
            <p:sp>
              <p:nvSpPr>
                <p:cNvPr id="17" name="Rectangle 16"/>
                <p:cNvSpPr/>
                <p:nvPr/>
              </p:nvSpPr>
              <p:spPr>
                <a:xfrm>
                  <a:off x="7341233" y="833019"/>
                  <a:ext cx="1685747" cy="287259"/>
                </a:xfrm>
                <a:prstGeom prst="rect">
                  <a:avLst/>
                </a:prstGeom>
                <a:solidFill>
                  <a:schemeClr val="bg2">
                    <a:lumMod val="60000"/>
                    <a:lumOff val="40000"/>
                  </a:schemeClr>
                </a:solidFill>
                <a:ln w="28575">
                  <a:solidFill>
                    <a:schemeClr val="bg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Customer Segments</a:t>
                  </a:r>
                  <a:endParaRPr lang="en-US" sz="900" b="1" dirty="0">
                    <a:solidFill>
                      <a:schemeClr val="tx1"/>
                    </a:solidFill>
                    <a:latin typeface="Segoe UI" panose="020B0502040204020203" pitchFamily="34" charset="0"/>
                    <a:cs typeface="Segoe UI" panose="020B0502040204020203" pitchFamily="34" charset="0"/>
                  </a:endParaRPr>
                </a:p>
              </p:txBody>
            </p:sp>
          </p:grpSp>
        </p:grpSp>
        <p:grpSp>
          <p:nvGrpSpPr>
            <p:cNvPr id="25" name="Group 24"/>
            <p:cNvGrpSpPr/>
            <p:nvPr/>
          </p:nvGrpSpPr>
          <p:grpSpPr>
            <a:xfrm>
              <a:off x="117020" y="3160165"/>
              <a:ext cx="8909960" cy="1260209"/>
              <a:chOff x="117020" y="3215527"/>
              <a:chExt cx="8909960" cy="1260209"/>
            </a:xfrm>
          </p:grpSpPr>
          <p:sp>
            <p:nvSpPr>
              <p:cNvPr id="43" name="Rectangle 42"/>
              <p:cNvSpPr/>
              <p:nvPr/>
            </p:nvSpPr>
            <p:spPr>
              <a:xfrm>
                <a:off x="117023" y="3275380"/>
                <a:ext cx="2893110" cy="1200356"/>
              </a:xfrm>
              <a:prstGeom prst="rect">
                <a:avLst/>
              </a:prstGeom>
              <a:solidFill>
                <a:schemeClr val="bg1"/>
              </a:solidFill>
              <a:ln w="28575">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These problems are being addressed only on an international level with applications like goal.com, onefootball and sofa score.</a:t>
                </a:r>
                <a:endParaRPr lang="en-US" sz="900" dirty="0">
                  <a:solidFill>
                    <a:schemeClr val="tx1"/>
                  </a:solidFill>
                  <a:latin typeface="Segoe UI" panose="020B0502040204020203" pitchFamily="34" charset="0"/>
                  <a:cs typeface="Segoe UI" panose="020B0502040204020203" pitchFamily="34" charset="0"/>
                </a:endParaRPr>
              </a:p>
            </p:txBody>
          </p:sp>
          <p:sp>
            <p:nvSpPr>
              <p:cNvPr id="44" name="Rectangle 43"/>
              <p:cNvSpPr/>
              <p:nvPr/>
            </p:nvSpPr>
            <p:spPr>
              <a:xfrm>
                <a:off x="3125446" y="3275380"/>
                <a:ext cx="2893110" cy="1200356"/>
              </a:xfrm>
              <a:prstGeom prst="rect">
                <a:avLst/>
              </a:prstGeom>
              <a:solidFill>
                <a:schemeClr val="bg1"/>
              </a:solidFill>
              <a:ln w="28575">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endParaRPr lang="en-US" sz="900" dirty="0">
                  <a:solidFill>
                    <a:schemeClr val="tx1"/>
                  </a:solidFill>
                  <a:latin typeface="Segoe UI" panose="020B0502040204020203" pitchFamily="34" charset="0"/>
                  <a:cs typeface="Segoe UI" panose="020B0502040204020203" pitchFamily="34" charset="0"/>
                </a:endParaRPr>
              </a:p>
            </p:txBody>
          </p:sp>
          <p:sp>
            <p:nvSpPr>
              <p:cNvPr id="45" name="Rectangle 44"/>
              <p:cNvSpPr/>
              <p:nvPr/>
            </p:nvSpPr>
            <p:spPr>
              <a:xfrm>
                <a:off x="6133870" y="3275380"/>
                <a:ext cx="2893110" cy="1200356"/>
              </a:xfrm>
              <a:prstGeom prst="rect">
                <a:avLst/>
              </a:prstGeom>
              <a:solidFill>
                <a:schemeClr val="bg1"/>
              </a:solidFill>
              <a:ln w="28575">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Local football followers who do not have the time to attend the match, or do not know the fixtures.</a:t>
                </a:r>
                <a:endParaRPr lang="en-US" sz="900" dirty="0">
                  <a:solidFill>
                    <a:schemeClr val="tx1"/>
                  </a:solidFill>
                  <a:latin typeface="Segoe UI" panose="020B0502040204020203" pitchFamily="34" charset="0"/>
                  <a:cs typeface="Segoe UI" panose="020B0502040204020203" pitchFamily="34" charset="0"/>
                </a:endParaRPr>
              </a:p>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Turfs/Organizations who want to conduct a tournament with hassle free registration and promotion.</a:t>
                </a:r>
                <a:endParaRPr lang="en-US" sz="900" dirty="0">
                  <a:solidFill>
                    <a:schemeClr val="tx1"/>
                  </a:solidFill>
                  <a:latin typeface="Segoe UI" panose="020B0502040204020203" pitchFamily="34" charset="0"/>
                  <a:cs typeface="Segoe UI" panose="020B0502040204020203" pitchFamily="34" charset="0"/>
                </a:endParaRPr>
              </a:p>
            </p:txBody>
          </p:sp>
          <p:sp>
            <p:nvSpPr>
              <p:cNvPr id="48" name="Rectangle 47"/>
              <p:cNvSpPr/>
              <p:nvPr/>
            </p:nvSpPr>
            <p:spPr>
              <a:xfrm>
                <a:off x="117020" y="3215527"/>
                <a:ext cx="2893110" cy="287259"/>
              </a:xfrm>
              <a:prstGeom prst="rect">
                <a:avLst/>
              </a:prstGeom>
              <a:solidFill>
                <a:schemeClr val="tx2">
                  <a:lumMod val="20000"/>
                  <a:lumOff val="80000"/>
                </a:schemeClr>
              </a:solidFill>
              <a:ln w="28575">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Existing alternatives</a:t>
                </a:r>
                <a:endParaRPr lang="en-US" sz="900" b="1" dirty="0">
                  <a:solidFill>
                    <a:schemeClr val="tx1"/>
                  </a:solidFill>
                  <a:latin typeface="Segoe UI" panose="020B0502040204020203" pitchFamily="34" charset="0"/>
                  <a:cs typeface="Segoe UI" panose="020B0502040204020203" pitchFamily="34" charset="0"/>
                </a:endParaRPr>
              </a:p>
            </p:txBody>
          </p:sp>
          <p:sp>
            <p:nvSpPr>
              <p:cNvPr id="49" name="Rectangle 48"/>
              <p:cNvSpPr/>
              <p:nvPr/>
            </p:nvSpPr>
            <p:spPr>
              <a:xfrm>
                <a:off x="3125443" y="3215527"/>
                <a:ext cx="2893110" cy="287259"/>
              </a:xfrm>
              <a:prstGeom prst="rect">
                <a:avLst/>
              </a:prstGeom>
              <a:solidFill>
                <a:schemeClr val="tx2">
                  <a:lumMod val="20000"/>
                  <a:lumOff val="80000"/>
                </a:schemeClr>
              </a:solidFill>
              <a:ln w="28575">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Unfair Advantage</a:t>
                </a:r>
                <a:endParaRPr lang="en-US" sz="900" b="1" dirty="0">
                  <a:solidFill>
                    <a:schemeClr val="tx1"/>
                  </a:solidFill>
                  <a:latin typeface="Segoe UI" panose="020B0502040204020203" pitchFamily="34" charset="0"/>
                  <a:cs typeface="Segoe UI" panose="020B0502040204020203" pitchFamily="34" charset="0"/>
                </a:endParaRPr>
              </a:p>
            </p:txBody>
          </p:sp>
          <p:sp>
            <p:nvSpPr>
              <p:cNvPr id="50" name="Rectangle 49"/>
              <p:cNvSpPr/>
              <p:nvPr/>
            </p:nvSpPr>
            <p:spPr>
              <a:xfrm>
                <a:off x="6133868" y="3215527"/>
                <a:ext cx="2893110" cy="287259"/>
              </a:xfrm>
              <a:prstGeom prst="rect">
                <a:avLst/>
              </a:prstGeom>
              <a:solidFill>
                <a:schemeClr val="tx2">
                  <a:lumMod val="20000"/>
                  <a:lumOff val="80000"/>
                </a:schemeClr>
              </a:solidFill>
              <a:ln w="28575">
                <a:solidFill>
                  <a:schemeClr val="tx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Early adopters</a:t>
                </a:r>
                <a:endParaRPr lang="en-US" sz="900" b="1" dirty="0">
                  <a:solidFill>
                    <a:schemeClr val="tx1"/>
                  </a:solidFill>
                  <a:latin typeface="Segoe UI" panose="020B0502040204020203" pitchFamily="34" charset="0"/>
                  <a:cs typeface="Segoe UI" panose="020B0502040204020203" pitchFamily="34" charset="0"/>
                </a:endParaRPr>
              </a:p>
            </p:txBody>
          </p:sp>
        </p:grpSp>
        <p:grpSp>
          <p:nvGrpSpPr>
            <p:cNvPr id="22" name="Group 21"/>
            <p:cNvGrpSpPr/>
            <p:nvPr/>
          </p:nvGrpSpPr>
          <p:grpSpPr>
            <a:xfrm>
              <a:off x="117023" y="4562726"/>
              <a:ext cx="8909956" cy="1686971"/>
              <a:chOff x="117023" y="4562726"/>
              <a:chExt cx="8909956" cy="1686971"/>
            </a:xfrm>
          </p:grpSpPr>
          <p:grpSp>
            <p:nvGrpSpPr>
              <p:cNvPr id="2" name="Group 1"/>
              <p:cNvGrpSpPr/>
              <p:nvPr/>
            </p:nvGrpSpPr>
            <p:grpSpPr>
              <a:xfrm>
                <a:off x="117023" y="4562726"/>
                <a:ext cx="2147260" cy="1686971"/>
                <a:chOff x="117023" y="4562726"/>
                <a:chExt cx="2147260" cy="1686971"/>
              </a:xfrm>
            </p:grpSpPr>
            <p:sp>
              <p:nvSpPr>
                <p:cNvPr id="55" name="Rectangle 54"/>
                <p:cNvSpPr/>
                <p:nvPr/>
              </p:nvSpPr>
              <p:spPr>
                <a:xfrm>
                  <a:off x="117704" y="4602692"/>
                  <a:ext cx="2146579" cy="1647005"/>
                </a:xfrm>
                <a:prstGeom prst="rect">
                  <a:avLst/>
                </a:prstGeom>
                <a:solidFill>
                  <a:schemeClr val="bg1"/>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endParaRPr lang="en-US" sz="900" dirty="0">
                    <a:solidFill>
                      <a:schemeClr val="tx1"/>
                    </a:solidFill>
                    <a:latin typeface="Segoe UI" panose="020B0502040204020203" pitchFamily="34" charset="0"/>
                    <a:cs typeface="Segoe UI" panose="020B0502040204020203" pitchFamily="34" charset="0"/>
                  </a:endParaRPr>
                </a:p>
              </p:txBody>
            </p:sp>
            <p:sp>
              <p:nvSpPr>
                <p:cNvPr id="59" name="Rectangle 58"/>
                <p:cNvSpPr/>
                <p:nvPr/>
              </p:nvSpPr>
              <p:spPr>
                <a:xfrm>
                  <a:off x="117023" y="4562726"/>
                  <a:ext cx="2146579" cy="287259"/>
                </a:xfrm>
                <a:prstGeom prst="rect">
                  <a:avLst/>
                </a:prstGeom>
                <a:solidFill>
                  <a:schemeClr val="accent6">
                    <a:lumMod val="60000"/>
                    <a:lumOff val="40000"/>
                  </a:schemeClr>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Key Risks</a:t>
                  </a:r>
                  <a:endParaRPr lang="en-US" sz="900" b="1" dirty="0">
                    <a:solidFill>
                      <a:schemeClr val="tx1"/>
                    </a:solidFill>
                    <a:latin typeface="Segoe UI" panose="020B0502040204020203" pitchFamily="34" charset="0"/>
                    <a:cs typeface="Segoe UI" panose="020B0502040204020203" pitchFamily="34" charset="0"/>
                  </a:endParaRPr>
                </a:p>
              </p:txBody>
            </p:sp>
          </p:grpSp>
          <p:grpSp>
            <p:nvGrpSpPr>
              <p:cNvPr id="3" name="Group 2"/>
              <p:cNvGrpSpPr/>
              <p:nvPr/>
            </p:nvGrpSpPr>
            <p:grpSpPr>
              <a:xfrm>
                <a:off x="2371481" y="4562726"/>
                <a:ext cx="2146581" cy="1647691"/>
                <a:chOff x="2371481" y="4562726"/>
                <a:chExt cx="2146581" cy="1647691"/>
              </a:xfrm>
            </p:grpSpPr>
            <p:sp>
              <p:nvSpPr>
                <p:cNvPr id="56" name="Rectangle 55"/>
                <p:cNvSpPr/>
                <p:nvPr/>
              </p:nvSpPr>
              <p:spPr>
                <a:xfrm>
                  <a:off x="2371483" y="4563412"/>
                  <a:ext cx="2146579" cy="1647005"/>
                </a:xfrm>
                <a:prstGeom prst="rect">
                  <a:avLst/>
                </a:prstGeom>
                <a:solidFill>
                  <a:schemeClr val="bg1"/>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No. of downloads</a:t>
                  </a:r>
                  <a:endParaRPr lang="en-US" sz="900" dirty="0">
                    <a:solidFill>
                      <a:schemeClr val="tx1"/>
                    </a:solidFill>
                    <a:latin typeface="Segoe UI" panose="020B0502040204020203" pitchFamily="34" charset="0"/>
                    <a:cs typeface="Segoe UI" panose="020B0502040204020203" pitchFamily="34" charset="0"/>
                  </a:endParaRPr>
                </a:p>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No. of tournaments hosted</a:t>
                  </a:r>
                  <a:endParaRPr lang="en-US" sz="900" dirty="0">
                    <a:solidFill>
                      <a:schemeClr val="tx1"/>
                    </a:solidFill>
                    <a:latin typeface="Segoe UI" panose="020B0502040204020203" pitchFamily="34" charset="0"/>
                    <a:cs typeface="Segoe UI" panose="020B0502040204020203" pitchFamily="34" charset="0"/>
                  </a:endParaRPr>
                </a:p>
                <a:p>
                  <a:pPr marL="120650" indent="-120650">
                    <a:buFont typeface="Arial" panose="020B0604020202020204" pitchFamily="34" charset="0"/>
                    <a:buChar char="•"/>
                  </a:pPr>
                  <a:r>
                    <a:rPr lang="en-US" sz="900" dirty="0">
                      <a:solidFill>
                        <a:schemeClr val="tx1"/>
                      </a:solidFill>
                      <a:latin typeface="Segoe UI" panose="020B0502040204020203" pitchFamily="34" charset="0"/>
                      <a:cs typeface="Segoe UI" panose="020B0502040204020203" pitchFamily="34" charset="0"/>
                    </a:rPr>
                    <a:t>No. of live followers </a:t>
                  </a:r>
                  <a:endParaRPr lang="en-US" sz="900" dirty="0">
                    <a:solidFill>
                      <a:schemeClr val="tx1"/>
                    </a:solidFill>
                    <a:latin typeface="Segoe UI" panose="020B0502040204020203" pitchFamily="34" charset="0"/>
                    <a:cs typeface="Segoe UI" panose="020B0502040204020203" pitchFamily="34" charset="0"/>
                  </a:endParaRPr>
                </a:p>
              </p:txBody>
            </p:sp>
            <p:sp>
              <p:nvSpPr>
                <p:cNvPr id="60" name="Rectangle 59"/>
                <p:cNvSpPr/>
                <p:nvPr/>
              </p:nvSpPr>
              <p:spPr>
                <a:xfrm>
                  <a:off x="2371481" y="4562726"/>
                  <a:ext cx="2146579" cy="287259"/>
                </a:xfrm>
                <a:prstGeom prst="rect">
                  <a:avLst/>
                </a:prstGeom>
                <a:solidFill>
                  <a:schemeClr val="accent6">
                    <a:lumMod val="60000"/>
                    <a:lumOff val="40000"/>
                  </a:schemeClr>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Key Metrics</a:t>
                  </a:r>
                  <a:endParaRPr lang="en-US" sz="900" b="1" dirty="0">
                    <a:solidFill>
                      <a:schemeClr val="tx1"/>
                    </a:solidFill>
                    <a:latin typeface="Segoe UI" panose="020B0502040204020203" pitchFamily="34" charset="0"/>
                    <a:cs typeface="Segoe UI" panose="020B0502040204020203" pitchFamily="34" charset="0"/>
                  </a:endParaRPr>
                </a:p>
              </p:txBody>
            </p:sp>
          </p:grpSp>
          <p:grpSp>
            <p:nvGrpSpPr>
              <p:cNvPr id="4" name="Group 3"/>
              <p:cNvGrpSpPr/>
              <p:nvPr/>
            </p:nvGrpSpPr>
            <p:grpSpPr>
              <a:xfrm>
                <a:off x="4625941" y="4562726"/>
                <a:ext cx="2146580" cy="1665431"/>
                <a:chOff x="4625941" y="4562726"/>
                <a:chExt cx="2146580" cy="1665431"/>
              </a:xfrm>
            </p:grpSpPr>
            <p:sp>
              <p:nvSpPr>
                <p:cNvPr id="57" name="Rectangle 56"/>
                <p:cNvSpPr/>
                <p:nvPr/>
              </p:nvSpPr>
              <p:spPr>
                <a:xfrm>
                  <a:off x="4625942" y="4581152"/>
                  <a:ext cx="2146579" cy="1647005"/>
                </a:xfrm>
                <a:prstGeom prst="rect">
                  <a:avLst/>
                </a:prstGeom>
                <a:solidFill>
                  <a:schemeClr val="bg1"/>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r>
                    <a:rPr lang="en-US" sz="900" dirty="0">
                      <a:solidFill>
                        <a:schemeClr val="tx1"/>
                      </a:solidFill>
                      <a:latin typeface="Segoe UI" panose="020B0502040204020203" pitchFamily="34" charset="0"/>
                      <a:cs typeface="Segoe UI" panose="020B0502040204020203" pitchFamily="34" charset="0"/>
                    </a:rPr>
                    <a:t> </a:t>
                  </a:r>
                  <a:endParaRPr lang="en-US" sz="900" dirty="0">
                    <a:solidFill>
                      <a:schemeClr val="tx1"/>
                    </a:solidFill>
                    <a:latin typeface="Segoe UI" panose="020B0502040204020203" pitchFamily="34" charset="0"/>
                    <a:cs typeface="Segoe UI" panose="020B0502040204020203" pitchFamily="34" charset="0"/>
                  </a:endParaRPr>
                </a:p>
              </p:txBody>
            </p:sp>
            <p:sp>
              <p:nvSpPr>
                <p:cNvPr id="61" name="Rectangle 60"/>
                <p:cNvSpPr/>
                <p:nvPr/>
              </p:nvSpPr>
              <p:spPr>
                <a:xfrm>
                  <a:off x="4625941" y="4562726"/>
                  <a:ext cx="2146579" cy="287259"/>
                </a:xfrm>
                <a:prstGeom prst="rect">
                  <a:avLst/>
                </a:prstGeom>
                <a:solidFill>
                  <a:schemeClr val="accent6">
                    <a:lumMod val="60000"/>
                    <a:lumOff val="40000"/>
                  </a:schemeClr>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Cost Structure</a:t>
                  </a:r>
                  <a:endParaRPr lang="en-US" sz="900" b="1" dirty="0">
                    <a:solidFill>
                      <a:schemeClr val="tx1"/>
                    </a:solidFill>
                    <a:latin typeface="Segoe UI" panose="020B0502040204020203" pitchFamily="34" charset="0"/>
                    <a:cs typeface="Segoe UI" panose="020B0502040204020203" pitchFamily="34" charset="0"/>
                  </a:endParaRPr>
                </a:p>
              </p:txBody>
            </p:sp>
          </p:grpSp>
          <p:grpSp>
            <p:nvGrpSpPr>
              <p:cNvPr id="6" name="Group 5"/>
              <p:cNvGrpSpPr/>
              <p:nvPr/>
            </p:nvGrpSpPr>
            <p:grpSpPr>
              <a:xfrm>
                <a:off x="6880399" y="4562726"/>
                <a:ext cx="2146580" cy="1665431"/>
                <a:chOff x="6880399" y="4562726"/>
                <a:chExt cx="2146580" cy="1665431"/>
              </a:xfrm>
            </p:grpSpPr>
            <p:sp>
              <p:nvSpPr>
                <p:cNvPr id="58" name="Rectangle 57"/>
                <p:cNvSpPr/>
                <p:nvPr/>
              </p:nvSpPr>
              <p:spPr>
                <a:xfrm>
                  <a:off x="6880400" y="4581150"/>
                  <a:ext cx="2146579" cy="1647007"/>
                </a:xfrm>
                <a:prstGeom prst="rect">
                  <a:avLst/>
                </a:prstGeom>
                <a:solidFill>
                  <a:schemeClr val="bg1"/>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tIns="274320" rtlCol="0" anchor="t">
                  <a:noAutofit/>
                </a:bodyPr>
                <a:lstStyle/>
                <a:p>
                  <a:endParaRPr lang="en-US" sz="900" dirty="0">
                    <a:solidFill>
                      <a:schemeClr val="tx1"/>
                    </a:solidFill>
                    <a:latin typeface="Segoe UI" panose="020B0502040204020203" pitchFamily="34" charset="0"/>
                    <a:cs typeface="Segoe UI" panose="020B0502040204020203" pitchFamily="34" charset="0"/>
                  </a:endParaRPr>
                </a:p>
              </p:txBody>
            </p:sp>
            <p:sp>
              <p:nvSpPr>
                <p:cNvPr id="62" name="Rectangle 61"/>
                <p:cNvSpPr/>
                <p:nvPr/>
              </p:nvSpPr>
              <p:spPr>
                <a:xfrm>
                  <a:off x="6880399" y="4562726"/>
                  <a:ext cx="2146579" cy="287259"/>
                </a:xfrm>
                <a:prstGeom prst="rect">
                  <a:avLst/>
                </a:prstGeom>
                <a:solidFill>
                  <a:schemeClr val="accent6">
                    <a:lumMod val="60000"/>
                    <a:lumOff val="40000"/>
                  </a:schemeClr>
                </a:solidFill>
                <a:ln w="28575">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rIns="45720" bIns="45720" rtlCol="0" anchor="b">
                  <a:noAutofit/>
                </a:bodyPr>
                <a:lstStyle/>
                <a:p>
                  <a:r>
                    <a:rPr lang="en-US" sz="900" b="1" dirty="0">
                      <a:solidFill>
                        <a:schemeClr val="tx1"/>
                      </a:solidFill>
                      <a:latin typeface="Segoe UI" panose="020B0502040204020203" pitchFamily="34" charset="0"/>
                      <a:cs typeface="Segoe UI" panose="020B0502040204020203" pitchFamily="34" charset="0"/>
                    </a:rPr>
                    <a:t>Channels</a:t>
                  </a:r>
                  <a:endParaRPr lang="en-US" sz="900" b="1" dirty="0">
                    <a:solidFill>
                      <a:schemeClr val="tx1"/>
                    </a:solidFill>
                    <a:latin typeface="Segoe UI" panose="020B0502040204020203" pitchFamily="34" charset="0"/>
                    <a:cs typeface="Segoe UI" panose="020B0502040204020203" pitchFamily="34" charset="0"/>
                  </a:endParaRPr>
                </a:p>
              </p:txBody>
            </p:sp>
          </p:grpSp>
        </p:grpSp>
      </p:grpSp>
      <p:graphicFrame>
        <p:nvGraphicFramePr>
          <p:cNvPr id="76" name="Table 75"/>
          <p:cNvGraphicFramePr>
            <a:graphicFrameLocks noGrp="1"/>
          </p:cNvGraphicFramePr>
          <p:nvPr/>
        </p:nvGraphicFramePr>
        <p:xfrm>
          <a:off x="1524000" y="6309375"/>
          <a:ext cx="6096000" cy="487680"/>
        </p:xfrm>
        <a:graphic>
          <a:graphicData uri="http://schemas.openxmlformats.org/drawingml/2006/table">
            <a:tbl>
              <a:tblPr firstRow="1" bandRow="1">
                <a:tableStyleId>{5C22544A-7EE6-4342-B048-85BDC9FD1C3A}</a:tableStyleId>
              </a:tblPr>
              <a:tblGrid>
                <a:gridCol w="858915"/>
                <a:gridCol w="3955715"/>
                <a:gridCol w="1281370"/>
              </a:tblGrid>
              <a:tr h="304800">
                <a:tc>
                  <a:txBody>
                    <a:bodyPr/>
                    <a:lstStyle/>
                    <a:p>
                      <a:pPr algn="l"/>
                      <a:r>
                        <a:rPr lang="en-US" sz="1200" dirty="0">
                          <a:solidFill>
                            <a:schemeClr val="tx2"/>
                          </a:solidFill>
                          <a:latin typeface="Segoe UI" panose="020B0502040204020203" pitchFamily="34" charset="0"/>
                          <a:cs typeface="Segoe UI" panose="020B0502040204020203" pitchFamily="34" charset="0"/>
                        </a:rPr>
                        <a:t>Team Name</a:t>
                      </a:r>
                      <a:endParaRPr lang="en-GB" sz="1200" dirty="0">
                        <a:solidFill>
                          <a:schemeClr val="tx2"/>
                        </a:solidFill>
                        <a:latin typeface="Segoe UI" panose="020B0502040204020203" pitchFamily="34" charset="0"/>
                        <a:cs typeface="Segoe UI" panose="020B0502040204020203" pitchFamily="34" charset="0"/>
                      </a:endParaRPr>
                    </a:p>
                  </a:txBody>
                  <a:tcPr marT="60960" marB="6096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a:r>
                        <a:rPr lang="en-GB" sz="2000" dirty="0">
                          <a:solidFill>
                            <a:schemeClr val="accent2"/>
                          </a:solidFill>
                          <a:latin typeface="ROG Fonts" panose="00000500000000000000" pitchFamily="50" charset="0"/>
                          <a:cs typeface="Segoe UI" panose="020B0502040204020203" pitchFamily="34" charset="0"/>
                        </a:rPr>
                        <a:t>THE SQUAD</a:t>
                      </a:r>
                      <a:endParaRPr lang="en-GB" sz="2000" dirty="0">
                        <a:solidFill>
                          <a:schemeClr val="accent2"/>
                        </a:solidFill>
                        <a:latin typeface="ROG Fonts" panose="00000500000000000000" pitchFamily="50" charset="0"/>
                        <a:cs typeface="Segoe UI" panose="020B0502040204020203" pitchFamily="34" charset="0"/>
                      </a:endParaRPr>
                    </a:p>
                  </a:txBody>
                  <a:tcPr marT="60960" marB="6096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r"/>
                      <a:r>
                        <a:rPr lang="en-US" sz="1200" dirty="0">
                          <a:solidFill>
                            <a:schemeClr val="tx2"/>
                          </a:solidFill>
                          <a:latin typeface="Segoe UI" panose="020B0502040204020203" pitchFamily="34" charset="0"/>
                          <a:cs typeface="Segoe UI" panose="020B0502040204020203" pitchFamily="34" charset="0"/>
                        </a:rPr>
                        <a:t>KEC Ideathon</a:t>
                      </a:r>
                      <a:endParaRPr lang="en-GB" sz="1200" dirty="0">
                        <a:solidFill>
                          <a:schemeClr val="tx2"/>
                        </a:solidFill>
                        <a:latin typeface="Segoe UI" panose="020B0502040204020203" pitchFamily="34" charset="0"/>
                        <a:cs typeface="Segoe UI" panose="020B0502040204020203" pitchFamily="34" charset="0"/>
                      </a:endParaRPr>
                    </a:p>
                  </a:txBody>
                  <a:tcPr marT="60960" marB="6096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740" y="60767"/>
            <a:ext cx="1409700" cy="690779"/>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34"/>
          <p:cNvSpPr txBox="1"/>
          <p:nvPr/>
        </p:nvSpPr>
        <p:spPr>
          <a:xfrm>
            <a:off x="3215005" y="3445510"/>
            <a:ext cx="2662555" cy="645160"/>
          </a:xfrm>
          <a:prstGeom prst="rect">
            <a:avLst/>
          </a:prstGeom>
          <a:noFill/>
        </p:spPr>
        <p:txBody>
          <a:bodyPr wrap="square" rtlCol="0">
            <a:spAutoFit/>
          </a:bodyPr>
          <a:lstStyle/>
          <a:p>
            <a:pPr marL="171450" indent="-171450">
              <a:buFont typeface="Arial" panose="020B0604020202020204" pitchFamily="34" charset="0"/>
              <a:buChar char="•"/>
            </a:pPr>
            <a:r>
              <a:rPr lang="en-IN" altLang="en-US" sz="900"/>
              <a:t>Data-base of stats of a physical match.</a:t>
            </a:r>
            <a:endParaRPr lang="en-IN" altLang="en-US" sz="900"/>
          </a:p>
          <a:p>
            <a:pPr marL="171450" indent="-171450">
              <a:buFont typeface="Arial" panose="020B0604020202020204" pitchFamily="34" charset="0"/>
              <a:buChar char="•"/>
            </a:pPr>
            <a:r>
              <a:rPr lang="en-IN" altLang="en-US" sz="900"/>
              <a:t>Memorable picture of wining team.</a:t>
            </a:r>
            <a:endParaRPr lang="en-IN" altLang="en-US" sz="900"/>
          </a:p>
          <a:p>
            <a:pPr marL="171450" indent="-171450">
              <a:buFont typeface="Arial" panose="020B0604020202020204" pitchFamily="34" charset="0"/>
              <a:buChar char="•"/>
            </a:pPr>
            <a:r>
              <a:rPr lang="en-IN" altLang="en-US" sz="900"/>
              <a:t>Update on the upcoming matches.</a:t>
            </a:r>
            <a:endParaRPr lang="en-IN" altLang="en-US" sz="900"/>
          </a:p>
          <a:p>
            <a:pPr marL="171450" indent="-171450">
              <a:buFont typeface="Arial" panose="020B0604020202020204" pitchFamily="34" charset="0"/>
              <a:buChar char="•"/>
            </a:pPr>
            <a:r>
              <a:rPr lang="en-IN" altLang="en-US" sz="900"/>
              <a:t>Easily accessed by everyone at anytime.</a:t>
            </a:r>
            <a:endParaRPr lang="en-IN" altLang="en-US" sz="900"/>
          </a:p>
        </p:txBody>
      </p:sp>
      <p:sp>
        <p:nvSpPr>
          <p:cNvPr id="36" name="Text Box 35"/>
          <p:cNvSpPr txBox="1"/>
          <p:nvPr/>
        </p:nvSpPr>
        <p:spPr>
          <a:xfrm>
            <a:off x="388620" y="4875530"/>
            <a:ext cx="1994535" cy="506730"/>
          </a:xfrm>
          <a:prstGeom prst="rect">
            <a:avLst/>
          </a:prstGeom>
          <a:noFill/>
        </p:spPr>
        <p:txBody>
          <a:bodyPr wrap="square" rtlCol="0">
            <a:spAutoFit/>
          </a:bodyPr>
          <a:lstStyle/>
          <a:p>
            <a:pPr marL="171450" indent="-171450">
              <a:buFont typeface="Arial" panose="020B0604020202020204" pitchFamily="34" charset="0"/>
              <a:buChar char="•"/>
            </a:pPr>
            <a:r>
              <a:rPr lang="en-IN" altLang="en-US" sz="900"/>
              <a:t>Social Risks.</a:t>
            </a:r>
            <a:endParaRPr lang="en-IN" altLang="en-US" sz="900"/>
          </a:p>
          <a:p>
            <a:pPr marL="171450" indent="-171450">
              <a:buFont typeface="Arial" panose="020B0604020202020204" pitchFamily="34" charset="0"/>
              <a:buChar char="•"/>
            </a:pPr>
            <a:r>
              <a:rPr lang="en-IN" altLang="en-US" sz="900"/>
              <a:t>Environment Risks.</a:t>
            </a:r>
            <a:endParaRPr lang="en-IN" altLang="en-US" sz="900"/>
          </a:p>
          <a:p>
            <a:pPr marL="171450" indent="-171450">
              <a:buFont typeface="Arial" panose="020B0604020202020204" pitchFamily="34" charset="0"/>
              <a:buChar char="•"/>
            </a:pPr>
            <a:endParaRPr lang="en-IN" altLang="en-US" sz="900"/>
          </a:p>
        </p:txBody>
      </p:sp>
      <p:sp>
        <p:nvSpPr>
          <p:cNvPr id="38" name="Text Box 37"/>
          <p:cNvSpPr txBox="1"/>
          <p:nvPr/>
        </p:nvSpPr>
        <p:spPr>
          <a:xfrm>
            <a:off x="4618990" y="4875530"/>
            <a:ext cx="1911350" cy="506730"/>
          </a:xfrm>
          <a:prstGeom prst="rect">
            <a:avLst/>
          </a:prstGeom>
          <a:noFill/>
        </p:spPr>
        <p:txBody>
          <a:bodyPr wrap="square" rtlCol="0">
            <a:spAutoFit/>
          </a:bodyPr>
          <a:lstStyle/>
          <a:p>
            <a:pPr marL="285750" indent="-285750">
              <a:buFont typeface="Arial" panose="020B0604020202020204" pitchFamily="34" charset="0"/>
              <a:buChar char="•"/>
            </a:pPr>
            <a:r>
              <a:rPr lang="en-IN" altLang="en-US" sz="900"/>
              <a:t>Setting of the application</a:t>
            </a:r>
            <a:endParaRPr lang="en-IN" altLang="en-US" sz="900"/>
          </a:p>
          <a:p>
            <a:pPr marL="285750" indent="-285750">
              <a:buFont typeface="Arial" panose="020B0604020202020204" pitchFamily="34" charset="0"/>
              <a:buChar char="•"/>
            </a:pPr>
            <a:r>
              <a:rPr lang="en-IN" altLang="en-US" sz="900"/>
              <a:t>Advertismenting cost.</a:t>
            </a:r>
            <a:endParaRPr lang="en-IN" altLang="en-US" sz="900"/>
          </a:p>
          <a:p>
            <a:pPr marL="285750" indent="-285750">
              <a:buFont typeface="Arial" panose="020B0604020202020204" pitchFamily="34" charset="0"/>
              <a:buChar char="•"/>
            </a:pPr>
            <a:r>
              <a:rPr lang="en-IN" altLang="en-US" sz="900"/>
              <a:t>Application setup cost.</a:t>
            </a:r>
            <a:endParaRPr lang="en-IN" altLang="en-US" sz="900"/>
          </a:p>
        </p:txBody>
      </p:sp>
      <p:sp>
        <p:nvSpPr>
          <p:cNvPr id="40" name="Text Box 39"/>
          <p:cNvSpPr txBox="1"/>
          <p:nvPr/>
        </p:nvSpPr>
        <p:spPr>
          <a:xfrm>
            <a:off x="6738620" y="4901565"/>
            <a:ext cx="1964690" cy="368300"/>
          </a:xfrm>
          <a:prstGeom prst="rect">
            <a:avLst/>
          </a:prstGeom>
          <a:noFill/>
        </p:spPr>
        <p:txBody>
          <a:bodyPr wrap="square" rtlCol="0">
            <a:spAutoFit/>
          </a:bodyPr>
          <a:lstStyle/>
          <a:p>
            <a:pPr marL="171450" indent="-171450">
              <a:buFont typeface="Arial" panose="020B0604020202020204" pitchFamily="34" charset="0"/>
              <a:buChar char="•"/>
            </a:pPr>
            <a:r>
              <a:rPr lang="en-IN" altLang="en-US" sz="900"/>
              <a:t>Android and IOS app</a:t>
            </a:r>
            <a:endParaRPr lang="en-IN" altLang="en-US" sz="900"/>
          </a:p>
          <a:p>
            <a:pPr indent="0">
              <a:buFont typeface="Arial" panose="020B0604020202020204" pitchFamily="34" charset="0"/>
              <a:buNone/>
            </a:pPr>
            <a:endParaRPr lang="en-IN" altLang="en-US" sz="900"/>
          </a:p>
        </p:txBody>
      </p:sp>
    </p:spTree>
  </p:cSld>
  <p:clrMapOvr>
    <a:masterClrMapping/>
  </p:clrMapOvr>
</p:sld>
</file>

<file path=ppt/theme/theme1.xml><?xml version="1.0" encoding="utf-8"?>
<a:theme xmlns:a="http://schemas.openxmlformats.org/drawingml/2006/main" name="Edgeverve_Presentation_Template">
  <a:themeElements>
    <a:clrScheme name="EdgeVerve">
      <a:dk1>
        <a:srgbClr val="1D1D1B"/>
      </a:dk1>
      <a:lt1>
        <a:srgbClr val="FFFFFF"/>
      </a:lt1>
      <a:dk2>
        <a:srgbClr val="0057A5"/>
      </a:dk2>
      <a:lt2>
        <a:srgbClr val="F47721"/>
      </a:lt2>
      <a:accent1>
        <a:srgbClr val="007CC3"/>
      </a:accent1>
      <a:accent2>
        <a:srgbClr val="ED1C24"/>
      </a:accent2>
      <a:accent3>
        <a:srgbClr val="4D207A"/>
      </a:accent3>
      <a:accent4>
        <a:srgbClr val="00AEEF"/>
      </a:accent4>
      <a:accent5>
        <a:srgbClr val="8DC63F"/>
      </a:accent5>
      <a:accent6>
        <a:srgbClr val="FDB91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10545</Words>
  <Application>WPS Presentation</Application>
  <PresentationFormat>On-screen Show (4:3)</PresentationFormat>
  <Paragraphs>262</Paragraphs>
  <Slides>7</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7</vt:i4>
      </vt:variant>
    </vt:vector>
  </HeadingPairs>
  <TitlesOfParts>
    <vt:vector size="24" baseType="lpstr">
      <vt:lpstr>Arial</vt:lpstr>
      <vt:lpstr>SimSun</vt:lpstr>
      <vt:lpstr>Wingdings</vt:lpstr>
      <vt:lpstr>Segoe UI</vt:lpstr>
      <vt:lpstr>Arial Unicode MS</vt:lpstr>
      <vt:lpstr>Courier New</vt:lpstr>
      <vt:lpstr>Gill Sans Ultra Bold</vt:lpstr>
      <vt:lpstr>Segoe UI Black</vt:lpstr>
      <vt:lpstr>Wingdings</vt:lpstr>
      <vt:lpstr>ROG Fonts</vt:lpstr>
      <vt:lpstr>Segoe Print</vt:lpstr>
      <vt:lpstr>Calibri</vt:lpstr>
      <vt:lpstr>Microsoft YaHei</vt:lpstr>
      <vt:lpstr>Arial Unicode MS</vt:lpstr>
      <vt:lpstr>Calibri Light</vt:lpstr>
      <vt:lpstr>Edgeverve_Presentation_Template</vt:lpstr>
      <vt:lpstr>Office Theme</vt:lpstr>
      <vt:lpstr>KEC – IDEATHON 2021</vt:lpstr>
      <vt:lpstr>PowerPoint 演示文稿</vt:lpstr>
      <vt:lpstr>PowerPoint 演示文稿</vt:lpstr>
      <vt:lpstr>PowerPoint 演示文稿</vt:lpstr>
      <vt:lpstr>PowerPoint 演示文稿</vt:lpstr>
      <vt:lpstr>PowerPoint 演示文稿</vt:lpstr>
      <vt:lpstr>PowerPoint 演示文稿</vt:lpstr>
    </vt:vector>
  </TitlesOfParts>
  <Company>Infosys Technologies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dc:creator>
  <cp:lastModifiedBy>JAINTH</cp:lastModifiedBy>
  <cp:revision>338</cp:revision>
  <dcterms:created xsi:type="dcterms:W3CDTF">2011-11-30T05:14:00Z</dcterms:created>
  <dcterms:modified xsi:type="dcterms:W3CDTF">2021-10-15T14:48:52Z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prabhu.r02@ad.infosys.com</vt:lpwstr>
  </property>
  <property fmtid="{D5CDD505-2E9C-101B-9397-08002B2CF9AE}" pid="5" name="MSIP_Label_be4b3411-284d-4d31-bd4f-bc13ef7f1fd6_SetDate">
    <vt:lpwstr>2019-05-29T07:50:25.5149159Z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prabhu.r02@ad.infosys.com</vt:lpwstr>
  </property>
  <property fmtid="{D5CDD505-2E9C-101B-9397-08002B2CF9AE}" pid="12" name="MSIP_Label_a0819fa7-4367-4500-ba88-dd630d977609_SetDate">
    <vt:lpwstr>2019-05-29T07:50:25.5149159Z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y fmtid="{D5CDD505-2E9C-101B-9397-08002B2CF9AE}" pid="18" name="ICV">
    <vt:lpwstr>FC50983F92694825A602F6739C9E2FBF</vt:lpwstr>
  </property>
  <property fmtid="{D5CDD505-2E9C-101B-9397-08002B2CF9AE}" pid="19" name="KSOProductBuildVer">
    <vt:lpwstr>1033-11.2.0.10323</vt:lpwstr>
  </property>
</Properties>
</file>