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3" r:id="rId1"/>
  </p:sldMasterIdLst>
  <p:notesMasterIdLst>
    <p:notesMasterId r:id="rId11"/>
  </p:notesMasterIdLst>
  <p:sldIdLst>
    <p:sldId id="256" r:id="rId2"/>
    <p:sldId id="263" r:id="rId3"/>
    <p:sldId id="264" r:id="rId4"/>
    <p:sldId id="265" r:id="rId5"/>
    <p:sldId id="266" r:id="rId6"/>
    <p:sldId id="261" r:id="rId7"/>
    <p:sldId id="268" r:id="rId8"/>
    <p:sldId id="269" r:id="rId9"/>
    <p:sldId id="262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393" y="4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1a3ab9a40e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1a3ab9a40e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1a3ab9a40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1a3ab9a40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1a3ab9a40e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1a3ab9a40e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087311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33153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532222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848674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292512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14950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96332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297625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655559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158864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4916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25067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45431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1862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120165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431078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063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/>
        </p:nvSpPr>
        <p:spPr>
          <a:xfrm>
            <a:off x="4777408" y="1706139"/>
            <a:ext cx="3891722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 i="0" dirty="0">
                <a:solidFill>
                  <a:srgbClr val="474747"/>
                </a:solidFill>
                <a:effectLst/>
                <a:latin typeface="Arial" panose="020B0604020202020204" pitchFamily="34" charset="0"/>
              </a:rPr>
              <a:t>LeucineTech</a:t>
            </a:r>
            <a:r>
              <a:rPr lang="en-GB" sz="1800" dirty="0">
                <a:solidFill>
                  <a:schemeClr val="dk1"/>
                </a:solidFill>
                <a:highlight>
                  <a:srgbClr val="FFFFFF"/>
                </a:highlight>
              </a:rPr>
              <a:t> Pvt Ltd  </a:t>
            </a: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5047644" y="2061190"/>
            <a:ext cx="2475174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</a:rPr>
              <a:t>Intern Assessment</a:t>
            </a: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70FA54-FE12-0E86-E047-567045371D1E}"/>
              </a:ext>
            </a:extLst>
          </p:cNvPr>
          <p:cNvSpPr/>
          <p:nvPr/>
        </p:nvSpPr>
        <p:spPr>
          <a:xfrm>
            <a:off x="326887" y="647934"/>
            <a:ext cx="7244522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36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UAMS  </a:t>
            </a:r>
          </a:p>
          <a:p>
            <a:pPr algn="ctr"/>
            <a:r>
              <a:rPr lang="en-GB" sz="36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User Access Management System</a:t>
            </a:r>
            <a:endParaRPr lang="en-IN" sz="36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D53791-4CD6-9193-B011-39CA6C43904E}"/>
              </a:ext>
            </a:extLst>
          </p:cNvPr>
          <p:cNvSpPr txBox="1"/>
          <p:nvPr/>
        </p:nvSpPr>
        <p:spPr>
          <a:xfrm>
            <a:off x="1316383" y="3757924"/>
            <a:ext cx="45675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i="1" dirty="0"/>
              <a:t>Jainulabedeen</a:t>
            </a:r>
          </a:p>
          <a:p>
            <a:pPr algn="ctr"/>
            <a:r>
              <a:rPr lang="en-IN" sz="1400" i="1" dirty="0"/>
              <a:t>      B.Tech (Artificial and Machine Learning)</a:t>
            </a:r>
          </a:p>
          <a:p>
            <a:pPr algn="ctr"/>
            <a:r>
              <a:rPr lang="en-IN" sz="1400" i="1" dirty="0"/>
              <a:t>Hindustan Collage of Engineering- Coimbatore </a:t>
            </a:r>
          </a:p>
          <a:p>
            <a:pPr algn="ctr"/>
            <a:r>
              <a:rPr lang="en-IN" sz="1400" i="1" dirty="0"/>
              <a:t>      Date: 28</a:t>
            </a:r>
            <a:r>
              <a:rPr lang="en-IN" sz="1400" i="1" baseline="30000" dirty="0"/>
              <a:t>th </a:t>
            </a:r>
            <a:r>
              <a:rPr lang="en-IN" sz="1400" i="1" dirty="0"/>
              <a:t>NOV 2024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D6338-74C0-451A-CB52-DB98EFE52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3524C-636C-4E4B-9150-8D12C9AAC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175" y="1447800"/>
            <a:ext cx="7906196" cy="291058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User Access Management System (UAMS)</a:t>
            </a:r>
            <a:r>
              <a:rPr lang="en-US" sz="2400" dirty="0"/>
              <a:t> is a </a:t>
            </a:r>
          </a:p>
          <a:p>
            <a:pPr marL="0" indent="0">
              <a:buNone/>
            </a:pPr>
            <a:r>
              <a:rPr lang="en-US" sz="2400" b="1" dirty="0"/>
              <a:t>web application</a:t>
            </a:r>
            <a:r>
              <a:rPr lang="en-US" sz="2400" dirty="0"/>
              <a:t> designed to help organizations manage software access and user permissions easily.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It allows Admins to control who can access which software and what actions they can perform (like </a:t>
            </a:r>
            <a:r>
              <a:rPr lang="en-US" sz="2400" b="1" dirty="0"/>
              <a:t>read-only</a:t>
            </a:r>
            <a:r>
              <a:rPr lang="en-US" sz="2400" dirty="0"/>
              <a:t> or </a:t>
            </a:r>
            <a:r>
              <a:rPr lang="en-US" sz="2400" b="1" dirty="0"/>
              <a:t>write</a:t>
            </a:r>
            <a:r>
              <a:rPr lang="en-US" sz="2400" dirty="0"/>
              <a:t> access)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14498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A7FFB-44B5-E53E-3BD0-89093EAC7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F3E70-C8B0-31FF-E833-771A0C792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728" y="1120462"/>
            <a:ext cx="7545588" cy="3949521"/>
          </a:xfrm>
        </p:spPr>
        <p:txBody>
          <a:bodyPr>
            <a:normAutofit/>
          </a:bodyPr>
          <a:lstStyle/>
          <a:p>
            <a:r>
              <a:rPr lang="en-IN" sz="2000" b="1" dirty="0"/>
              <a:t>Permission Control:  </a:t>
            </a:r>
            <a:r>
              <a:rPr lang="en-US" sz="2000" dirty="0"/>
              <a:t>Admins assign </a:t>
            </a:r>
            <a:r>
              <a:rPr lang="en-US" sz="2000" b="1" dirty="0"/>
              <a:t>read</a:t>
            </a:r>
            <a:r>
              <a:rPr lang="en-US" sz="2000" dirty="0"/>
              <a:t> (view-only) or </a:t>
            </a:r>
            <a:r>
              <a:rPr lang="en-US" sz="2000" b="1" dirty="0"/>
              <a:t>write</a:t>
            </a:r>
            <a:r>
              <a:rPr lang="en-US" sz="2000" dirty="0"/>
              <a:t> (edit) permissions to users for specific software.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IN" sz="2000" b="1" dirty="0"/>
              <a:t>Ticket System: </a:t>
            </a:r>
            <a:r>
              <a:rPr lang="en-US" sz="2000" dirty="0"/>
              <a:t>Users can submit </a:t>
            </a:r>
            <a:r>
              <a:rPr lang="en-US" sz="2000" b="1" dirty="0"/>
              <a:t>tickets</a:t>
            </a:r>
            <a:r>
              <a:rPr lang="en-US" sz="2000" dirty="0"/>
              <a:t> to request access to software. Managers or admins review the requests and </a:t>
            </a:r>
            <a:r>
              <a:rPr lang="en-US" sz="2000" b="1" dirty="0"/>
              <a:t>approve</a:t>
            </a:r>
            <a:r>
              <a:rPr lang="en-US" sz="2000" dirty="0"/>
              <a:t> or </a:t>
            </a:r>
            <a:r>
              <a:rPr lang="en-US" sz="2000" b="1" dirty="0"/>
              <a:t>reject</a:t>
            </a:r>
            <a:r>
              <a:rPr lang="en-US" sz="2000" dirty="0"/>
              <a:t> them.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IN" sz="2000" b="1" dirty="0"/>
              <a:t> Admin Functionality: </a:t>
            </a:r>
            <a:r>
              <a:rPr lang="en-US" sz="2000" b="1" dirty="0"/>
              <a:t>Admins</a:t>
            </a:r>
            <a:r>
              <a:rPr lang="en-US" sz="2000" dirty="0"/>
              <a:t> can add new software to the system for users to request access to. Admins also manage user permissions and can modify them as needed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736572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651E2-74B0-9DA6-600E-1DC1BB614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Architecture </a:t>
            </a:r>
          </a:p>
        </p:txBody>
      </p:sp>
      <p:pic>
        <p:nvPicPr>
          <p:cNvPr id="62" name="Content Placeholder 61">
            <a:extLst>
              <a:ext uri="{FF2B5EF4-FFF2-40B4-BE49-F238E27FC236}">
                <a16:creationId xmlns:a16="http://schemas.microsoft.com/office/drawing/2014/main" id="{25C0BF97-958D-946F-5CA7-A8B44A4777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999" y="1021724"/>
            <a:ext cx="6213547" cy="3292699"/>
          </a:xfrm>
        </p:spPr>
      </p:pic>
    </p:spTree>
    <p:extLst>
      <p:ext uri="{BB962C8B-B14F-4D97-AF65-F5344CB8AC3E}">
        <p14:creationId xmlns:p14="http://schemas.microsoft.com/office/powerpoint/2010/main" val="1761125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CBDB8-6437-EFA3-4759-9CAAD4CC8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ER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2FE3E1-D7DD-22CA-5245-8AECAA8976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7555" y="528034"/>
            <a:ext cx="4629771" cy="379068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F922EB-E71A-CC21-0787-E0EAEF9A57DA}"/>
              </a:ext>
            </a:extLst>
          </p:cNvPr>
          <p:cNvSpPr txBox="1"/>
          <p:nvPr/>
        </p:nvSpPr>
        <p:spPr>
          <a:xfrm>
            <a:off x="631065" y="2330793"/>
            <a:ext cx="40726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</a:rPr>
              <a:t>Visualizes database relationships:</a:t>
            </a: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sz="1800" dirty="0">
                <a:solidFill>
                  <a:schemeClr val="dk1"/>
                </a:solidFill>
              </a:rPr>
              <a:t>users, </a:t>
            </a: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sz="1800" dirty="0">
                <a:solidFill>
                  <a:schemeClr val="dk1"/>
                </a:solidFill>
              </a:rPr>
              <a:t>Software,</a:t>
            </a: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sz="1800" dirty="0">
                <a:solidFill>
                  <a:schemeClr val="dk1"/>
                </a:solidFill>
              </a:rPr>
              <a:t>requests tables.</a:t>
            </a: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sz="1800" dirty="0">
                <a:solidFill>
                  <a:schemeClr val="dk1"/>
                </a:solidFill>
              </a:rPr>
              <a:t>Foreign key relationships </a:t>
            </a:r>
          </a:p>
          <a:p>
            <a:pPr marL="9525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</a:pPr>
            <a:r>
              <a:rPr lang="en-US" sz="1800" dirty="0">
                <a:solidFill>
                  <a:schemeClr val="dk1"/>
                </a:solidFill>
              </a:rPr>
              <a:t>(e.g., requests.user_id → users.id)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9216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/>
          <p:nvPr/>
        </p:nvSpPr>
        <p:spPr>
          <a:xfrm>
            <a:off x="1877675" y="1557625"/>
            <a:ext cx="1502700" cy="358800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8"/>
          <p:cNvSpPr/>
          <p:nvPr/>
        </p:nvSpPr>
        <p:spPr>
          <a:xfrm>
            <a:off x="3597250" y="1542775"/>
            <a:ext cx="1502700" cy="358800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8"/>
          <p:cNvSpPr/>
          <p:nvPr/>
        </p:nvSpPr>
        <p:spPr>
          <a:xfrm>
            <a:off x="5359125" y="1542775"/>
            <a:ext cx="1502700" cy="358800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8"/>
          <p:cNvSpPr/>
          <p:nvPr/>
        </p:nvSpPr>
        <p:spPr>
          <a:xfrm>
            <a:off x="352625" y="2379875"/>
            <a:ext cx="702600" cy="523200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8"/>
          <p:cNvSpPr/>
          <p:nvPr/>
        </p:nvSpPr>
        <p:spPr>
          <a:xfrm>
            <a:off x="379838" y="4259675"/>
            <a:ext cx="747000" cy="621300"/>
          </a:xfrm>
          <a:prstGeom prst="can">
            <a:avLst>
              <a:gd name="adj" fmla="val 250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8"/>
          <p:cNvSpPr/>
          <p:nvPr/>
        </p:nvSpPr>
        <p:spPr>
          <a:xfrm>
            <a:off x="1877650" y="2299325"/>
            <a:ext cx="4984200" cy="725100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8"/>
          <p:cNvSpPr txBox="1"/>
          <p:nvPr/>
        </p:nvSpPr>
        <p:spPr>
          <a:xfrm>
            <a:off x="5478675" y="1609975"/>
            <a:ext cx="12636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Admin</a:t>
            </a:r>
            <a:endParaRPr sz="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3661375" y="1609975"/>
            <a:ext cx="12636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</a:t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1954925" y="1609975"/>
            <a:ext cx="12636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Manager</a:t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1613225" y="2359475"/>
            <a:ext cx="57864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Servlet , JSP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18"/>
          <p:cNvSpPr/>
          <p:nvPr/>
        </p:nvSpPr>
        <p:spPr>
          <a:xfrm>
            <a:off x="7328900" y="2016650"/>
            <a:ext cx="747000" cy="358800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8"/>
          <p:cNvSpPr txBox="1"/>
          <p:nvPr/>
        </p:nvSpPr>
        <p:spPr>
          <a:xfrm>
            <a:off x="7328900" y="2083850"/>
            <a:ext cx="7026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Login</a:t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8"/>
          <p:cNvSpPr/>
          <p:nvPr/>
        </p:nvSpPr>
        <p:spPr>
          <a:xfrm>
            <a:off x="7351100" y="3040400"/>
            <a:ext cx="747000" cy="358800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8"/>
          <p:cNvSpPr txBox="1"/>
          <p:nvPr/>
        </p:nvSpPr>
        <p:spPr>
          <a:xfrm>
            <a:off x="7351100" y="3107600"/>
            <a:ext cx="7026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 Up</a:t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8"/>
          <p:cNvSpPr/>
          <p:nvPr/>
        </p:nvSpPr>
        <p:spPr>
          <a:xfrm>
            <a:off x="8182850" y="2462075"/>
            <a:ext cx="747000" cy="358800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8"/>
          <p:cNvSpPr txBox="1"/>
          <p:nvPr/>
        </p:nvSpPr>
        <p:spPr>
          <a:xfrm>
            <a:off x="8182850" y="2529275"/>
            <a:ext cx="7026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</a:t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18"/>
          <p:cNvSpPr/>
          <p:nvPr/>
        </p:nvSpPr>
        <p:spPr>
          <a:xfrm>
            <a:off x="1877663" y="3299313"/>
            <a:ext cx="1502700" cy="358800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8"/>
          <p:cNvSpPr/>
          <p:nvPr/>
        </p:nvSpPr>
        <p:spPr>
          <a:xfrm>
            <a:off x="3597263" y="3299313"/>
            <a:ext cx="1502700" cy="358800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8"/>
          <p:cNvSpPr/>
          <p:nvPr/>
        </p:nvSpPr>
        <p:spPr>
          <a:xfrm>
            <a:off x="5359138" y="3299313"/>
            <a:ext cx="1502700" cy="358800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8"/>
          <p:cNvSpPr txBox="1"/>
          <p:nvPr/>
        </p:nvSpPr>
        <p:spPr>
          <a:xfrm>
            <a:off x="5478688" y="3366513"/>
            <a:ext cx="12636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 App</a:t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3661388" y="3366513"/>
            <a:ext cx="12636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BackEnd</a:t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1954938" y="3366513"/>
            <a:ext cx="12636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Exception Class</a:t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18"/>
          <p:cNvSpPr/>
          <p:nvPr/>
        </p:nvSpPr>
        <p:spPr>
          <a:xfrm>
            <a:off x="262925" y="1104575"/>
            <a:ext cx="810900" cy="523200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8"/>
          <p:cNvSpPr txBox="1"/>
          <p:nvPr/>
        </p:nvSpPr>
        <p:spPr>
          <a:xfrm>
            <a:off x="214150" y="1202525"/>
            <a:ext cx="859800" cy="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Configuration</a:t>
            </a:r>
            <a:endParaRPr sz="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274025" y="2477825"/>
            <a:ext cx="859800" cy="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JDBC</a:t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18"/>
          <p:cNvSpPr/>
          <p:nvPr/>
        </p:nvSpPr>
        <p:spPr>
          <a:xfrm>
            <a:off x="3011975" y="4177651"/>
            <a:ext cx="747000" cy="235200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8"/>
          <p:cNvSpPr txBox="1"/>
          <p:nvPr/>
        </p:nvSpPr>
        <p:spPr>
          <a:xfrm>
            <a:off x="3034175" y="4221711"/>
            <a:ext cx="702600" cy="1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Maven</a:t>
            </a:r>
            <a:endParaRPr sz="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18"/>
          <p:cNvSpPr/>
          <p:nvPr/>
        </p:nvSpPr>
        <p:spPr>
          <a:xfrm>
            <a:off x="4569850" y="4177651"/>
            <a:ext cx="747000" cy="235200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8"/>
          <p:cNvSpPr txBox="1"/>
          <p:nvPr/>
        </p:nvSpPr>
        <p:spPr>
          <a:xfrm>
            <a:off x="4592050" y="4221711"/>
            <a:ext cx="702600" cy="1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Library</a:t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379913" y="4539625"/>
            <a:ext cx="7470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Base</a:t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7" name="Google Shape;117;p18"/>
          <p:cNvCxnSpPr/>
          <p:nvPr/>
        </p:nvCxnSpPr>
        <p:spPr>
          <a:xfrm>
            <a:off x="7625650" y="1191600"/>
            <a:ext cx="6900" cy="8148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8" name="Google Shape;118;p18"/>
          <p:cNvCxnSpPr/>
          <p:nvPr/>
        </p:nvCxnSpPr>
        <p:spPr>
          <a:xfrm flipH="1">
            <a:off x="2549725" y="1191625"/>
            <a:ext cx="5081100" cy="222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Google Shape;119;p18"/>
          <p:cNvCxnSpPr>
            <a:endCxn id="88" idx="0"/>
          </p:cNvCxnSpPr>
          <p:nvPr/>
        </p:nvCxnSpPr>
        <p:spPr>
          <a:xfrm flipH="1">
            <a:off x="4348600" y="1202275"/>
            <a:ext cx="4800" cy="3405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Google Shape;120;p18"/>
          <p:cNvCxnSpPr/>
          <p:nvPr/>
        </p:nvCxnSpPr>
        <p:spPr>
          <a:xfrm>
            <a:off x="6152925" y="1198250"/>
            <a:ext cx="300" cy="34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1" name="Google Shape;121;p18"/>
          <p:cNvCxnSpPr/>
          <p:nvPr/>
        </p:nvCxnSpPr>
        <p:spPr>
          <a:xfrm flipH="1">
            <a:off x="2545150" y="1213450"/>
            <a:ext cx="3900" cy="3426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Google Shape;122;p18"/>
          <p:cNvCxnSpPr/>
          <p:nvPr/>
        </p:nvCxnSpPr>
        <p:spPr>
          <a:xfrm flipH="1">
            <a:off x="7795850" y="2671475"/>
            <a:ext cx="387000" cy="57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3" name="Google Shape;123;p18"/>
          <p:cNvCxnSpPr/>
          <p:nvPr/>
        </p:nvCxnSpPr>
        <p:spPr>
          <a:xfrm rot="10800000">
            <a:off x="7789588" y="2379875"/>
            <a:ext cx="3300" cy="3648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4" name="Google Shape;124;p18"/>
          <p:cNvCxnSpPr/>
          <p:nvPr/>
        </p:nvCxnSpPr>
        <p:spPr>
          <a:xfrm flipH="1">
            <a:off x="7788988" y="2724275"/>
            <a:ext cx="4500" cy="3093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5" name="Google Shape;125;p18"/>
          <p:cNvCxnSpPr/>
          <p:nvPr/>
        </p:nvCxnSpPr>
        <p:spPr>
          <a:xfrm>
            <a:off x="2541275" y="1901925"/>
            <a:ext cx="9000" cy="3900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6" name="Google Shape;126;p18"/>
          <p:cNvCxnSpPr/>
          <p:nvPr/>
        </p:nvCxnSpPr>
        <p:spPr>
          <a:xfrm>
            <a:off x="4346000" y="1901925"/>
            <a:ext cx="9000" cy="3900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7" name="Google Shape;127;p18"/>
          <p:cNvCxnSpPr/>
          <p:nvPr/>
        </p:nvCxnSpPr>
        <p:spPr>
          <a:xfrm>
            <a:off x="6150725" y="1901925"/>
            <a:ext cx="9000" cy="39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8" name="Google Shape;128;p18"/>
          <p:cNvCxnSpPr/>
          <p:nvPr/>
        </p:nvCxnSpPr>
        <p:spPr>
          <a:xfrm flipH="1">
            <a:off x="4282275" y="3031675"/>
            <a:ext cx="2100" cy="2700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9" name="Google Shape;129;p18"/>
          <p:cNvCxnSpPr/>
          <p:nvPr/>
        </p:nvCxnSpPr>
        <p:spPr>
          <a:xfrm rot="10800000">
            <a:off x="4397300" y="3033475"/>
            <a:ext cx="0" cy="2655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0" name="Google Shape;130;p18"/>
          <p:cNvCxnSpPr>
            <a:stCxn id="113" idx="3"/>
            <a:endCxn id="115" idx="1"/>
          </p:cNvCxnSpPr>
          <p:nvPr/>
        </p:nvCxnSpPr>
        <p:spPr>
          <a:xfrm>
            <a:off x="3736775" y="4295211"/>
            <a:ext cx="8553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1" name="Google Shape;131;p18"/>
          <p:cNvCxnSpPr/>
          <p:nvPr/>
        </p:nvCxnSpPr>
        <p:spPr>
          <a:xfrm rot="10800000">
            <a:off x="4161350" y="3657988"/>
            <a:ext cx="0" cy="6276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2" name="Google Shape;132;p18"/>
          <p:cNvCxnSpPr/>
          <p:nvPr/>
        </p:nvCxnSpPr>
        <p:spPr>
          <a:xfrm flipH="1">
            <a:off x="1057625" y="2617775"/>
            <a:ext cx="821100" cy="27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3" name="Google Shape;133;p18"/>
          <p:cNvCxnSpPr>
            <a:stCxn id="90" idx="0"/>
          </p:cNvCxnSpPr>
          <p:nvPr/>
        </p:nvCxnSpPr>
        <p:spPr>
          <a:xfrm rot="10800000" flipH="1">
            <a:off x="703925" y="1628975"/>
            <a:ext cx="3000" cy="7509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4" name="Google Shape;134;p18"/>
          <p:cNvCxnSpPr>
            <a:stCxn id="103" idx="3"/>
            <a:endCxn id="104" idx="1"/>
          </p:cNvCxnSpPr>
          <p:nvPr/>
        </p:nvCxnSpPr>
        <p:spPr>
          <a:xfrm>
            <a:off x="3380363" y="3478713"/>
            <a:ext cx="21690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5" name="Google Shape;135;p18"/>
          <p:cNvCxnSpPr>
            <a:stCxn id="105" idx="1"/>
            <a:endCxn id="104" idx="3"/>
          </p:cNvCxnSpPr>
          <p:nvPr/>
        </p:nvCxnSpPr>
        <p:spPr>
          <a:xfrm rot="10800000">
            <a:off x="5099938" y="3478713"/>
            <a:ext cx="259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6" name="Google Shape;136;p18"/>
          <p:cNvCxnSpPr/>
          <p:nvPr/>
        </p:nvCxnSpPr>
        <p:spPr>
          <a:xfrm rot="10800000">
            <a:off x="700300" y="3469450"/>
            <a:ext cx="1200000" cy="9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7" name="Google Shape;137;p18"/>
          <p:cNvCxnSpPr/>
          <p:nvPr/>
        </p:nvCxnSpPr>
        <p:spPr>
          <a:xfrm>
            <a:off x="697850" y="2903075"/>
            <a:ext cx="14100" cy="13566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8" name="Google Shape;138;p18"/>
          <p:cNvCxnSpPr/>
          <p:nvPr/>
        </p:nvCxnSpPr>
        <p:spPr>
          <a:xfrm rot="10800000" flipH="1">
            <a:off x="1353850" y="739925"/>
            <a:ext cx="5726100" cy="537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9" name="Google Shape;139;p18"/>
          <p:cNvCxnSpPr/>
          <p:nvPr/>
        </p:nvCxnSpPr>
        <p:spPr>
          <a:xfrm>
            <a:off x="1362200" y="792250"/>
            <a:ext cx="10800" cy="38682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0" name="Google Shape;140;p18"/>
          <p:cNvCxnSpPr/>
          <p:nvPr/>
        </p:nvCxnSpPr>
        <p:spPr>
          <a:xfrm>
            <a:off x="1365000" y="4658500"/>
            <a:ext cx="5751000" cy="3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1" name="Google Shape;141;p18"/>
          <p:cNvCxnSpPr>
            <a:cxnSpLocks/>
          </p:cNvCxnSpPr>
          <p:nvPr/>
        </p:nvCxnSpPr>
        <p:spPr>
          <a:xfrm>
            <a:off x="7078725" y="734100"/>
            <a:ext cx="37275" cy="39244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2" name="Google Shape;142;p18"/>
          <p:cNvSpPr txBox="1"/>
          <p:nvPr/>
        </p:nvSpPr>
        <p:spPr>
          <a:xfrm>
            <a:off x="573776" y="220487"/>
            <a:ext cx="4306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143" name="Google Shape;143;p18"/>
          <p:cNvSpPr txBox="1"/>
          <p:nvPr/>
        </p:nvSpPr>
        <p:spPr>
          <a:xfrm>
            <a:off x="1711410" y="55712"/>
            <a:ext cx="4306200" cy="4617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Application Process Flow</a:t>
            </a:r>
            <a:endParaRPr sz="18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008B6-E7F0-51AA-DB3B-297A92D1D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How It Works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B547-622A-1E1B-7BE6-B8617A76E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97" y="995966"/>
            <a:ext cx="6447501" cy="3410560"/>
          </a:xfrm>
        </p:spPr>
        <p:txBody>
          <a:bodyPr>
            <a:normAutofit fontScale="92500" lnSpcReduction="10000"/>
          </a:bodyPr>
          <a:lstStyle/>
          <a:p>
            <a:r>
              <a:rPr lang="en-US" sz="2200" b="1" dirty="0"/>
              <a:t>User Requests:</a:t>
            </a:r>
            <a:r>
              <a:rPr lang="en-US" sz="2200" dirty="0"/>
              <a:t> Users submit a ticket through the web application to request access to a specific software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b="1" dirty="0"/>
              <a:t>Manager Approval:</a:t>
            </a:r>
            <a:r>
              <a:rPr lang="en-US" sz="2200" dirty="0"/>
              <a:t> The request is reviewed by a manager or admin who decides whether to approve or reject it.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b="1" dirty="0"/>
              <a:t>Access Granted:</a:t>
            </a:r>
            <a:r>
              <a:rPr lang="en-US" sz="2200" dirty="0"/>
              <a:t> If approved, the system automatically updates the user’s permissions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9906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599DA-F1AC-C4A3-8574-9C1AD960A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A5DF4-AD94-768B-7018-3BD35401D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50" y="1315642"/>
            <a:ext cx="7682962" cy="2910580"/>
          </a:xfrm>
        </p:spPr>
        <p:txBody>
          <a:bodyPr>
            <a:normAutofit/>
          </a:bodyPr>
          <a:lstStyle/>
          <a:p>
            <a:r>
              <a:rPr lang="en-US" sz="2400" dirty="0"/>
              <a:t>The UAMS web application simplifies the process of managing software access and ensures that only authorized users can access certain software, enhancing security and compliance.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61359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/>
        </p:nvSpPr>
        <p:spPr>
          <a:xfrm>
            <a:off x="2418900" y="2340900"/>
            <a:ext cx="43062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 dirty="0">
                <a:solidFill>
                  <a:schemeClr val="dk2"/>
                </a:solidFill>
              </a:rPr>
              <a:t>THANK YOU </a:t>
            </a:r>
            <a:endParaRPr sz="27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88</TotalTime>
  <Words>299</Words>
  <Application>Microsoft Office PowerPoint</Application>
  <PresentationFormat>On-screen Show (16:9)</PresentationFormat>
  <Paragraphs>52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Times New Roman</vt:lpstr>
      <vt:lpstr>Trebuchet MS</vt:lpstr>
      <vt:lpstr>Wingdings 3</vt:lpstr>
      <vt:lpstr>Facet</vt:lpstr>
      <vt:lpstr>PowerPoint Presentation</vt:lpstr>
      <vt:lpstr>Description</vt:lpstr>
      <vt:lpstr>Key Features</vt:lpstr>
      <vt:lpstr>Architecture </vt:lpstr>
      <vt:lpstr>ER DIAGRAM</vt:lpstr>
      <vt:lpstr>PowerPoint Presentation</vt:lpstr>
      <vt:lpstr>How It Works</vt:lpstr>
      <vt:lpstr>Conclusion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Kumaresan Kasilingam</dc:creator>
  <cp:lastModifiedBy>Kumaresan Kasilingam</cp:lastModifiedBy>
  <cp:revision>5</cp:revision>
  <dcterms:modified xsi:type="dcterms:W3CDTF">2024-11-28T20:00:52Z</dcterms:modified>
</cp:coreProperties>
</file>