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682750"/>
            <a:ext cx="3276600" cy="44132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742950"/>
            <a:ext cx="3282950" cy="441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2710" y="1817370"/>
            <a:ext cx="3806190" cy="2057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300">
                <a:solidFill>
                  <a:srgbClr val="191B0E"/>
                </a:solidFill>
                <a:latin typeface="Franklin Gothic Book"/>
              </a:rPr>
              <a:t>STUDENT NAME : Jainul asifa 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7140" y="2208530"/>
            <a:ext cx="6578600" cy="2044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300">
                <a:solidFill>
                  <a:srgbClr val="191B0E"/>
                </a:solidFill>
                <a:latin typeface="Franklin Gothic Book"/>
              </a:rPr>
              <a:t>REGISTER NO AND NMID: 24131210500122016 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9700" y="2588260"/>
            <a:ext cx="3708400" cy="215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300">
                <a:solidFill>
                  <a:srgbClr val="000000"/>
                </a:solidFill>
                <a:latin typeface="Arial"/>
              </a:rPr>
              <a:t>asanm121anm12124213016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1660" y="2985770"/>
            <a:ext cx="282448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300">
                <a:solidFill>
                  <a:srgbClr val="000000"/>
                </a:solidFill>
                <a:latin typeface="Arial"/>
              </a:rPr>
              <a:t>DEPARTMENT : BCA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4650" y="3376929"/>
            <a:ext cx="8319770" cy="2781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300">
                <a:solidFill>
                  <a:srgbClr val="000000"/>
                </a:solidFill>
                <a:latin typeface="Arial"/>
              </a:rPr>
              <a:t>COLLEGE: Immaculate college for women/Annamalai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16610"/>
            <a:ext cx="3506469" cy="482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400">
                <a:solidFill>
                  <a:srgbClr val="191B0E"/>
                </a:solidFill>
                <a:latin typeface="Franklin Gothic Book"/>
              </a:rPr>
              <a:t>Portfolio 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0850" y="1586230"/>
            <a:ext cx="156210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75660" y="1530350"/>
            <a:ext cx="765810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1. Minimalist LayoutWhite backgroundClean typographyFew colors (1–2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5660" y="1819910"/>
            <a:ext cx="3486149" cy="2171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primary colors)Focus on projects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0850" y="2311400"/>
            <a:ext cx="154939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5660" y="2255520"/>
            <a:ext cx="684784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2. Grid-Based LayoutProjects displayed in a gridHover effects for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5660" y="2541270"/>
            <a:ext cx="4904740" cy="2235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interactionGreat for designers and developers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90850" y="3036570"/>
            <a:ext cx="154939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5660" y="2980690"/>
            <a:ext cx="738124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3. Split-Screen LayoutLeft side: photo + short introRight side: skills 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75660" y="3266440"/>
            <a:ext cx="370713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projectsBalanced and professional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0850" y="3761740"/>
            <a:ext cx="154939" cy="1181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75660" y="3704590"/>
            <a:ext cx="7849869" cy="223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4. Scrolling Story LayoutVertical scroll experienceEach section flows like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75660" y="4000500"/>
            <a:ext cx="5505449" cy="223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storyGood for portfolios with few but strong projects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90850" y="4495800"/>
            <a:ext cx="154939" cy="1193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75660" y="4442460"/>
            <a:ext cx="754634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5. Dark Mode LayoutBlack or dark-gray backgroundNeon accent colors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75660" y="4729480"/>
            <a:ext cx="4856480" cy="2184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(blue, green, pink)Looks modern and creative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16610"/>
            <a:ext cx="6021070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400">
                <a:solidFill>
                  <a:srgbClr val="191B0E"/>
                </a:solidFill>
                <a:latin typeface="Franklin Gothic Book"/>
              </a:rPr>
              <a:t>FEATURES OF PORTFOLIO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8310" y="1530350"/>
            <a:ext cx="217169" cy="175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1.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6780" y="1530350"/>
            <a:ext cx="1530349" cy="177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Diversification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0580" y="1968500"/>
            <a:ext cx="9864090" cy="2235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Spreading investments across various asset classes (like stocks, bonds, and cash) to reduce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8310" y="2259330"/>
            <a:ext cx="1226820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overall risk.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8310" y="2693670"/>
            <a:ext cx="217169" cy="175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2.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6780" y="2697480"/>
            <a:ext cx="1805940" cy="1752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Assets allocation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5080" y="3131820"/>
            <a:ext cx="9232900" cy="2235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Strategically distributing funds among different asset types to optimize risk and return.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8310" y="3571240"/>
            <a:ext cx="2416810" cy="223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3. Risk Management: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5080" y="4010660"/>
            <a:ext cx="875538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Implementing strategies, such as diversification, to minimize the impact of market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8310" y="4309110"/>
            <a:ext cx="380619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volatility and protect against losses.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8310" y="5182870"/>
            <a:ext cx="2901950" cy="1790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4. Performance Evaluation: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1580" y="5622290"/>
            <a:ext cx="867791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Regularly assessing the portfolio’s performance to ensure it’s on track to meet 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8310" y="5911850"/>
            <a:ext cx="501396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objectives and making necessary adjustments.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16610"/>
            <a:ext cx="4720590" cy="477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400">
                <a:solidFill>
                  <a:srgbClr val="191B0E"/>
                </a:solidFill>
                <a:latin typeface="Franklin Gothic Book"/>
              </a:rPr>
              <a:t>Function of portfolio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120" y="1577340"/>
            <a:ext cx="156210" cy="1181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1D35"/>
                </a:solidFill>
                <a:latin typeface="Franklin Gothic Book"/>
              </a:rPr>
              <a:t>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1930" y="1518920"/>
            <a:ext cx="2068830" cy="1790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001D35"/>
                </a:solidFill>
                <a:latin typeface="Calibri"/>
              </a:rPr>
              <a:t>Risk Diversification</a:t>
            </a:r>
            <a:r>
              <a:rPr spc="-100" sz="2000">
                <a:solidFill>
                  <a:srgbClr val="001D35"/>
                </a:solidFill>
                <a:latin typeface="Calibri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7120" y="2015489"/>
            <a:ext cx="154940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Franklin Gothic Book"/>
              </a:rPr>
              <a:t>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1930" y="1955800"/>
            <a:ext cx="8887460" cy="2247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Combining different types of assets (stocks, bonds, etc.) to balance risk and reward, 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1930" y="2245360"/>
            <a:ext cx="709803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different assets perform differently under various market conditions.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7120" y="2740660"/>
            <a:ext cx="156210" cy="1181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1D35"/>
                </a:solidFill>
                <a:latin typeface="Franklin Gothic Book"/>
              </a:rPr>
              <a:t>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1930" y="2684780"/>
            <a:ext cx="331724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001D35"/>
                </a:solidFill>
                <a:latin typeface="Calibri"/>
              </a:rPr>
              <a:t>Financial Objective Attainment</a:t>
            </a:r>
            <a:r>
              <a:rPr spc="-100" sz="2000">
                <a:solidFill>
                  <a:srgbClr val="001D35"/>
                </a:solidFill>
                <a:latin typeface="Calibri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7120" y="3180080"/>
            <a:ext cx="154940" cy="1181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Franklin Gothic Book"/>
              </a:rPr>
              <a:t>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1930" y="3121660"/>
            <a:ext cx="844677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Helping individuals and institutions achieve financial goals by providing a strategic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1930" y="3409950"/>
            <a:ext cx="589407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overview and ensuring investments align with objectives.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57120" y="3914140"/>
            <a:ext cx="154940" cy="1181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1D35"/>
                </a:solidFill>
                <a:latin typeface="Franklin Gothic Book"/>
              </a:rPr>
              <a:t>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1930" y="3856990"/>
            <a:ext cx="2588260" cy="1790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001D35"/>
                </a:solidFill>
                <a:latin typeface="Calibri"/>
              </a:rPr>
              <a:t>Performance Evaluation</a:t>
            </a:r>
            <a:r>
              <a:rPr spc="-100" sz="2000">
                <a:solidFill>
                  <a:srgbClr val="001D35"/>
                </a:solidFill>
                <a:latin typeface="Calibri"/>
              </a:rPr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7120" y="4352290"/>
            <a:ext cx="156210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Franklin Gothic Book"/>
              </a:rPr>
              <a:t>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1930" y="4295140"/>
            <a:ext cx="896239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Providing a framework to assess how well the collection of assets is performing against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1930" y="4582160"/>
            <a:ext cx="639064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set benchmarks and to make adjustments for optimal returns.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7120" y="5077460"/>
            <a:ext cx="154940" cy="1193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1D35"/>
                </a:solidFill>
                <a:latin typeface="Franklin Gothic Book"/>
              </a:rPr>
              <a:t>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1930" y="5021580"/>
            <a:ext cx="1388109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001D35"/>
                </a:solidFill>
                <a:latin typeface="Calibri"/>
              </a:rPr>
              <a:t>Tax Planning</a:t>
            </a:r>
            <a:r>
              <a:rPr spc="-100" sz="2000">
                <a:solidFill>
                  <a:srgbClr val="001D35"/>
                </a:solidFill>
                <a:latin typeface="Calibri"/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57120" y="5516880"/>
            <a:ext cx="154940" cy="1181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Franklin Gothic Book"/>
              </a:rPr>
              <a:t>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41930" y="5459730"/>
            <a:ext cx="858393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Enabling tax-efficient structuring of investments to minimize the impact of taxes 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1930" y="5770880"/>
            <a:ext cx="819149" cy="152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returns.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5210" y="706120"/>
            <a:ext cx="6249670" cy="389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400">
                <a:solidFill>
                  <a:srgbClr val="191B0E"/>
                </a:solidFill>
                <a:latin typeface="Franklin Gothic Book"/>
              </a:rPr>
              <a:t>RESULT and SCREENSHOT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638300"/>
            <a:ext cx="92519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16610"/>
            <a:ext cx="6365240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400">
                <a:solidFill>
                  <a:srgbClr val="191B0E"/>
                </a:solidFill>
                <a:latin typeface="Franklin Gothic Book"/>
              </a:rPr>
              <a:t>RESULT AND SCREENSHOT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900" y="1790700"/>
            <a:ext cx="65786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16610"/>
            <a:ext cx="6365240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400">
                <a:solidFill>
                  <a:srgbClr val="191B0E"/>
                </a:solidFill>
                <a:latin typeface="Franklin Gothic Book"/>
              </a:rPr>
              <a:t>RESULT AND SCREENSHOT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809750"/>
            <a:ext cx="101346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2169" y="138430"/>
            <a:ext cx="5270500" cy="382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400">
                <a:solidFill>
                  <a:srgbClr val="191B0E"/>
                </a:solidFill>
                <a:latin typeface="Franklin Gothic Book"/>
              </a:rPr>
              <a:t>Result and screenshot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768350"/>
            <a:ext cx="10648950" cy="25463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50" y="3625850"/>
            <a:ext cx="605155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0450" y="298450"/>
            <a:ext cx="5270500" cy="382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400">
                <a:solidFill>
                  <a:srgbClr val="191B0E"/>
                </a:solidFill>
                <a:latin typeface="Franklin Gothic Book"/>
              </a:rPr>
              <a:t>Result and screenshot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1219200"/>
            <a:ext cx="60198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3130" y="138430"/>
            <a:ext cx="4779009" cy="342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950">
                <a:solidFill>
                  <a:srgbClr val="191B0E"/>
                </a:solidFill>
                <a:latin typeface="Franklin Gothic Book"/>
              </a:rPr>
              <a:t>Result and screenshot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1263650"/>
            <a:ext cx="3486150" cy="16700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3429000"/>
            <a:ext cx="3486150" cy="23241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800" y="95250"/>
            <a:ext cx="4070350" cy="17145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1350" y="1930400"/>
            <a:ext cx="4686300" cy="2216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0650" y="3790950"/>
            <a:ext cx="55562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16610"/>
            <a:ext cx="2589529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400">
                <a:solidFill>
                  <a:srgbClr val="191B0E"/>
                </a:solidFill>
                <a:latin typeface="Franklin Gothic Book"/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710" y="2708910"/>
            <a:ext cx="918718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1D35"/>
                </a:solidFill>
                <a:latin typeface="Calibri"/>
              </a:rPr>
              <a:t>A portfolio presentation’s conclusion should recap your key strengths, achievements, and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4710" y="2994660"/>
            <a:ext cx="919099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1D35"/>
                </a:solidFill>
                <a:latin typeface="Calibri"/>
              </a:rPr>
              <a:t>growth as demonstrated by your work, emphasize the value and impact of your skills and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710" y="3281679"/>
            <a:ext cx="896239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1D35"/>
                </a:solidFill>
                <a:latin typeface="Calibri"/>
              </a:rPr>
              <a:t>experiences, and propose clear next steps or a call to action for your audience, aligning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4710" y="3567429"/>
            <a:ext cx="780034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1D35"/>
                </a:solidFill>
                <a:latin typeface="Calibri"/>
              </a:rPr>
              <a:t>with the portfolio’s overall purpose and your personal or professional goals.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2370" y="2790190"/>
            <a:ext cx="4634230" cy="389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400">
                <a:solidFill>
                  <a:srgbClr val="191B0E"/>
                </a:solidFill>
                <a:latin typeface="Franklin Gothic Book"/>
              </a:rPr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16610"/>
            <a:ext cx="3516629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400">
                <a:solidFill>
                  <a:srgbClr val="191B0E"/>
                </a:solidFill>
                <a:latin typeface="Franklin Gothic Book"/>
              </a:rPr>
              <a:t>PROJECT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4310" y="2444750"/>
            <a:ext cx="154940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9120" y="2388870"/>
            <a:ext cx="2296160" cy="177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STUDENT PORTFOLIO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4310" y="2884170"/>
            <a:ext cx="154940" cy="1181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9120" y="2827020"/>
            <a:ext cx="1852930" cy="1790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DEVELOPED With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4310" y="3322320"/>
            <a:ext cx="154940" cy="1193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0120" y="3266440"/>
            <a:ext cx="2921000" cy="2070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HTML,CSS and 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16610"/>
            <a:ext cx="1978660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400">
                <a:solidFill>
                  <a:srgbClr val="191B0E"/>
                </a:solidFill>
                <a:latin typeface="Franklin Gothic Book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080" y="1850389"/>
            <a:ext cx="2321560" cy="177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1 .Problem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2080" y="2288540"/>
            <a:ext cx="2051049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2. Project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2080" y="2727960"/>
            <a:ext cx="1182370" cy="177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3.End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2080" y="3166110"/>
            <a:ext cx="2491740" cy="2235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4.Tools and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2080" y="3605529"/>
            <a:ext cx="317119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5.Protfolio design and Layout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2080" y="4043679"/>
            <a:ext cx="305562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6.Features and Functionality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72080" y="4485640"/>
            <a:ext cx="2819399" cy="175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7.Results and screenshots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2080" y="4931410"/>
            <a:ext cx="1398270" cy="177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8.Conclusion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2080" y="5369560"/>
            <a:ext cx="1445259" cy="1790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9.Github Link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16610"/>
            <a:ext cx="5290820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400">
                <a:solidFill>
                  <a:srgbClr val="191B0E"/>
                </a:solidFill>
                <a:latin typeface="Franklin Gothic Book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7550" y="2078989"/>
            <a:ext cx="156210" cy="1181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Franklin Gothic Book"/>
              </a:rPr>
              <a:t>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2360" y="2021839"/>
            <a:ext cx="8112759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545D7E"/>
                </a:solidFill>
                <a:latin typeface="Calibri"/>
              </a:rPr>
              <a:t>Lack of a Clear Showcase Platform:</a:t>
            </a:r>
            <a:r>
              <a:rPr spc="-100" sz="2000">
                <a:solidFill>
                  <a:srgbClr val="545D7E"/>
                </a:solidFill>
                <a:latin typeface="Calibri"/>
              </a:rPr>
              <a:t> Students often lack a clear, digital space 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2360" y="2308860"/>
            <a:ext cx="678688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compile, organize, and present their best work and achievements.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7550" y="2804160"/>
            <a:ext cx="156210" cy="1181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Franklin Gothic Book"/>
              </a:rPr>
              <a:t>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2360" y="2747010"/>
            <a:ext cx="850519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545D7E"/>
                </a:solidFill>
                <a:latin typeface="Calibri"/>
              </a:rPr>
              <a:t>Difficulty in Demonstrating Growth:</a:t>
            </a:r>
            <a:r>
              <a:rPr spc="-100" sz="2000">
                <a:solidFill>
                  <a:srgbClr val="545D7E"/>
                </a:solidFill>
                <a:latin typeface="Calibri"/>
              </a:rPr>
              <a:t> Students may have trouble showing their skill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2360" y="3032760"/>
            <a:ext cx="8309609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development and the journey of their learning process to potential employers 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2360" y="3328670"/>
            <a:ext cx="1226819" cy="1689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institutions.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7550" y="3815079"/>
            <a:ext cx="156210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Franklin Gothic Book"/>
              </a:rPr>
              <a:t>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2360" y="3759200"/>
            <a:ext cx="872871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545D7E"/>
                </a:solidFill>
                <a:latin typeface="Calibri"/>
              </a:rPr>
              <a:t>Inadequate Feedback Mechanisms:</a:t>
            </a:r>
            <a:r>
              <a:rPr spc="-100" sz="2000">
                <a:solidFill>
                  <a:srgbClr val="545D7E"/>
                </a:solidFill>
                <a:latin typeface="Calibri"/>
              </a:rPr>
              <a:t> Students may not receive structured, actionable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72360" y="4053840"/>
            <a:ext cx="7672069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feedback in a way that helps them understand their progress and areas for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2360" y="4348480"/>
            <a:ext cx="1465579" cy="2133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545D7E"/>
                </a:solidFill>
                <a:latin typeface="Calibri"/>
              </a:rPr>
              <a:t>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16610"/>
            <a:ext cx="3886200" cy="4787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400">
                <a:solidFill>
                  <a:srgbClr val="191B0E"/>
                </a:solidFill>
                <a:latin typeface="Franklin Gothic Book"/>
              </a:rPr>
              <a:t>Project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5580" y="1602740"/>
            <a:ext cx="120650" cy="927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0389" y="1559560"/>
            <a:ext cx="1225550" cy="1701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1</a:t>
            </a:r>
            <a:r>
              <a:rPr spc="-100" b="1" sz="1550">
                <a:solidFill>
                  <a:srgbClr val="191B0E"/>
                </a:solidFill>
                <a:latin typeface="Franklin Gothic Book"/>
              </a:rPr>
              <a:t> Project Title</a:t>
            </a:r>
            <a:r>
              <a:rPr spc="-100" sz="1550">
                <a:solidFill>
                  <a:srgbClr val="191B0E"/>
                </a:solidFill>
                <a:latin typeface="Franklin Gothic Book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5580" y="1936750"/>
            <a:ext cx="120650" cy="92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7590" y="1893570"/>
            <a:ext cx="3571240" cy="1701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A brief and descriptive title for the project.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5580" y="2270760"/>
            <a:ext cx="120650" cy="927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0389" y="2227580"/>
            <a:ext cx="1866900" cy="1701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2.</a:t>
            </a:r>
            <a:r>
              <a:rPr spc="-100" b="1" sz="1550">
                <a:solidFill>
                  <a:srgbClr val="191B0E"/>
                </a:solidFill>
                <a:latin typeface="Franklin Gothic Book"/>
              </a:rPr>
              <a:t> Project description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5580" y="2604770"/>
            <a:ext cx="120650" cy="92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7590" y="2560320"/>
            <a:ext cx="603377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A concise summary of the project's objectives, scope, and significance.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5580" y="2938780"/>
            <a:ext cx="120650" cy="927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0389" y="2894330"/>
            <a:ext cx="1257300" cy="1727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3</a:t>
            </a:r>
            <a:r>
              <a:rPr spc="-100" b="1" sz="1550">
                <a:solidFill>
                  <a:srgbClr val="191B0E"/>
                </a:solidFill>
                <a:latin typeface="Franklin Gothic Book"/>
              </a:rPr>
              <a:t> key features: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5580" y="3272790"/>
            <a:ext cx="120650" cy="92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07590" y="3228340"/>
            <a:ext cx="6577330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Highlights of the project's main features, functionalities, or accomplishments.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5580" y="3606800"/>
            <a:ext cx="120650" cy="91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1189" y="3562350"/>
            <a:ext cx="1752600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4</a:t>
            </a:r>
            <a:r>
              <a:rPr spc="-100" b="1" sz="1550">
                <a:solidFill>
                  <a:srgbClr val="191B0E"/>
                </a:solidFill>
                <a:latin typeface="Franklin Gothic Book"/>
              </a:rPr>
              <a:t> Technologies used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65580" y="3939540"/>
            <a:ext cx="120650" cy="92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59990" y="3896360"/>
            <a:ext cx="7444740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A list of the tools, programming languages, frameworks, or software used in the project.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65580" y="4274820"/>
            <a:ext cx="120650" cy="91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51989" y="4230370"/>
            <a:ext cx="2222500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5</a:t>
            </a:r>
            <a:r>
              <a:rPr spc="-100" b="1" sz="1550">
                <a:solidFill>
                  <a:srgbClr val="191B0E"/>
                </a:solidFill>
                <a:latin typeface="Franklin Gothic Book"/>
              </a:rPr>
              <a:t> challenges and Solution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580" y="4607560"/>
            <a:ext cx="120650" cy="92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09190" y="4564380"/>
            <a:ext cx="7264400" cy="1727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A discussion of the challenges faced during the project and how they were overcome.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5580" y="4941570"/>
            <a:ext cx="120650" cy="927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51989" y="4897120"/>
            <a:ext cx="2012950" cy="1701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6</a:t>
            </a:r>
            <a:r>
              <a:rPr spc="-100" b="1" sz="1550">
                <a:solidFill>
                  <a:srgbClr val="191B0E"/>
                </a:solidFill>
                <a:latin typeface="Franklin Gothic Book"/>
              </a:rPr>
              <a:t> Outcome and Impact: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5580" y="5275580"/>
            <a:ext cx="120650" cy="92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09190" y="5232400"/>
            <a:ext cx="5617210" cy="1701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An evaluation of the project's outcomes, impact, or achievements.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73580" y="5567680"/>
            <a:ext cx="716280" cy="1371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550">
                <a:solidFill>
                  <a:srgbClr val="191B0E"/>
                </a:solidFill>
                <a:latin typeface="Franklin Gothic Book"/>
              </a:rPr>
              <a:t>7 visual: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65580" y="5943600"/>
            <a:ext cx="120650" cy="91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50389" y="6013450"/>
            <a:ext cx="49530" cy="21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4580" y="5899150"/>
            <a:ext cx="8247380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191B0E"/>
                </a:solidFill>
                <a:latin typeface="Franklin Gothic Book"/>
              </a:rPr>
              <a:t>Images, screenshots, or diagrams that illustrate the project's design, functionality, or key aspects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16610"/>
            <a:ext cx="2486660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400">
                <a:solidFill>
                  <a:srgbClr val="191B0E"/>
                </a:solidFill>
                <a:latin typeface="Franklin Gothic Book"/>
              </a:rPr>
              <a:t>END 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710" y="1892300"/>
            <a:ext cx="154939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9520" y="1836420"/>
            <a:ext cx="6443980" cy="2171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Student = To showcase their academic and technical 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710" y="2769870"/>
            <a:ext cx="154939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9520" y="2717800"/>
            <a:ext cx="664083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Recruites = To evaluate student skill , achivement and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4710" y="3647440"/>
            <a:ext cx="154939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9520" y="3591560"/>
            <a:ext cx="7764780" cy="2235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Faculty = To assess students Progress and provide academic references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710" y="4525010"/>
            <a:ext cx="154939" cy="1193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9520" y="4469130"/>
            <a:ext cx="706882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General audience = To gain an a overview of students background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10" y="824230"/>
            <a:ext cx="4994910" cy="4800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400">
                <a:solidFill>
                  <a:srgbClr val="191B0E"/>
                </a:solidFill>
                <a:latin typeface="Franklin Gothic Book"/>
              </a:rPr>
              <a:t>Tools and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340" y="2058670"/>
            <a:ext cx="215900" cy="175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1.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540" y="2058670"/>
            <a:ext cx="3691890" cy="177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HTML -- Used for content 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9340" y="2936240"/>
            <a:ext cx="4166869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2 . CSS -- used for Styling and layout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9340" y="3813810"/>
            <a:ext cx="215900" cy="177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3.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6540" y="3813810"/>
            <a:ext cx="594487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JavaScript – Used for Interactive and dynamic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9340" y="4690110"/>
            <a:ext cx="215900" cy="175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4.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0040" y="4691380"/>
            <a:ext cx="4747260" cy="217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Codepen – As the development environment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9340" y="5580380"/>
            <a:ext cx="215900" cy="175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5.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6540" y="5577840"/>
            <a:ext cx="541147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00">
                <a:solidFill>
                  <a:srgbClr val="191B0E"/>
                </a:solidFill>
                <a:latin typeface="Franklin Gothic Book"/>
              </a:rPr>
              <a:t>Github – Used for Version control and Deployment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1879600"/>
            <a:ext cx="654050" cy="54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2317750"/>
            <a:ext cx="654050" cy="5461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2755900"/>
            <a:ext cx="654050" cy="5461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3194050"/>
            <a:ext cx="654050" cy="5461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3632200"/>
            <a:ext cx="654050" cy="546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64310" y="816610"/>
            <a:ext cx="3655060" cy="4876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400">
                <a:solidFill>
                  <a:srgbClr val="191B0E"/>
                </a:solidFill>
                <a:latin typeface="Franklin Gothic Book"/>
              </a:rPr>
              <a:t>Portfolio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7190" y="2045970"/>
            <a:ext cx="217170" cy="175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8410" y="2045970"/>
            <a:ext cx="5469890" cy="2235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Use consistent fonts (Google Fonts recommended).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7190" y="2485390"/>
            <a:ext cx="217170" cy="175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2.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8410" y="2485390"/>
            <a:ext cx="4427220" cy="217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Stick to a color palette (2–3 main colors).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7190" y="2923540"/>
            <a:ext cx="217170" cy="1790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3.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8410" y="2927350"/>
            <a:ext cx="416433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Add white space to make it breathable.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17190" y="3361690"/>
            <a:ext cx="217170" cy="175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4.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8410" y="3362960"/>
            <a:ext cx="494792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Use high-quality images/mockups for projects.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7190" y="3804920"/>
            <a:ext cx="217170" cy="1752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5.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88410" y="3801110"/>
            <a:ext cx="387223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191B0E"/>
                </a:solidFill>
                <a:latin typeface="Franklin Gothic Book"/>
              </a:rPr>
              <a:t>Make it responsive (mobile-friendly).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