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4F4C-5B3D-42C1-962C-792A11A8CA3A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BB69-D03A-469F-AF83-CC0FFEA4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4F4C-5B3D-42C1-962C-792A11A8CA3A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BB69-D03A-469F-AF83-CC0FFEA4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87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4F4C-5B3D-42C1-962C-792A11A8CA3A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BB69-D03A-469F-AF83-CC0FFEA4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02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4F4C-5B3D-42C1-962C-792A11A8CA3A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BB69-D03A-469F-AF83-CC0FFEA4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90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4F4C-5B3D-42C1-962C-792A11A8CA3A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BB69-D03A-469F-AF83-CC0FFEA4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9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4F4C-5B3D-42C1-962C-792A11A8CA3A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BB69-D03A-469F-AF83-CC0FFEA4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64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4F4C-5B3D-42C1-962C-792A11A8CA3A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BB69-D03A-469F-AF83-CC0FFEA4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32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4F4C-5B3D-42C1-962C-792A11A8CA3A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BB69-D03A-469F-AF83-CC0FFEA4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12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4F4C-5B3D-42C1-962C-792A11A8CA3A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BB69-D03A-469F-AF83-CC0FFEA4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97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4F4C-5B3D-42C1-962C-792A11A8CA3A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BB69-D03A-469F-AF83-CC0FFEA4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45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4F4C-5B3D-42C1-962C-792A11A8CA3A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BB69-D03A-469F-AF83-CC0FFEA4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27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4F4C-5B3D-42C1-962C-792A11A8CA3A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BB69-D03A-469F-AF83-CC0FFEA48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19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Explore the History and culture:</a:t>
            </a:r>
            <a:br>
              <a:rPr lang="en-IN" dirty="0" smtClean="0"/>
            </a:br>
            <a:r>
              <a:rPr lang="en-IN" dirty="0" smtClean="0"/>
              <a:t>Jaipur and Udaipur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Report by:</a:t>
            </a:r>
          </a:p>
          <a:p>
            <a:r>
              <a:rPr lang="en-IN" dirty="0" err="1" smtClean="0"/>
              <a:t>Vishudh</a:t>
            </a:r>
            <a:r>
              <a:rPr lang="en-IN" dirty="0" smtClean="0"/>
              <a:t> Jain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46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two cities are similar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9381"/>
            <a:ext cx="3466728" cy="4525963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Hotel 28 </a:t>
            </a:r>
          </a:p>
          <a:p>
            <a:r>
              <a:rPr lang="en-IN" dirty="0" smtClean="0"/>
              <a:t>Indian Restaurant 19 </a:t>
            </a:r>
          </a:p>
          <a:p>
            <a:r>
              <a:rPr lang="en-IN" dirty="0" smtClean="0"/>
              <a:t>Café 10 </a:t>
            </a:r>
          </a:p>
          <a:p>
            <a:r>
              <a:rPr lang="en-IN" dirty="0" smtClean="0"/>
              <a:t>Historic Site 9 </a:t>
            </a:r>
          </a:p>
          <a:p>
            <a:r>
              <a:rPr lang="en-IN" dirty="0" smtClean="0"/>
              <a:t>Bank 7 </a:t>
            </a:r>
          </a:p>
          <a:p>
            <a:r>
              <a:rPr lang="en-IN" dirty="0" smtClean="0"/>
              <a:t>Ice Cream Shop 6 </a:t>
            </a:r>
          </a:p>
          <a:p>
            <a:r>
              <a:rPr lang="en-IN" dirty="0" smtClean="0"/>
              <a:t>Clothing Store 6</a:t>
            </a:r>
          </a:p>
          <a:p>
            <a:r>
              <a:rPr lang="en-IN" dirty="0" err="1" smtClean="0"/>
              <a:t>Jewelry</a:t>
            </a:r>
            <a:r>
              <a:rPr lang="en-IN" dirty="0" smtClean="0"/>
              <a:t> Store 6 </a:t>
            </a:r>
          </a:p>
          <a:p>
            <a:r>
              <a:rPr lang="en-IN" dirty="0" smtClean="0"/>
              <a:t>not known 6 </a:t>
            </a:r>
          </a:p>
          <a:p>
            <a:r>
              <a:rPr lang="en-IN" dirty="0" smtClean="0"/>
              <a:t>Arts &amp; Crafts Store 5 </a:t>
            </a:r>
          </a:p>
          <a:p>
            <a:r>
              <a:rPr lang="en-IN" dirty="0" smtClean="0"/>
              <a:t>Shopping Mall 4 </a:t>
            </a:r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49688" y="1999381"/>
            <a:ext cx="34667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Hotel 40 </a:t>
            </a:r>
          </a:p>
          <a:p>
            <a:r>
              <a:rPr lang="en-IN" dirty="0" smtClean="0"/>
              <a:t>Indian Restaurant 17</a:t>
            </a:r>
          </a:p>
          <a:p>
            <a:r>
              <a:rPr lang="en-IN" dirty="0" smtClean="0"/>
              <a:t> Café 10 </a:t>
            </a:r>
          </a:p>
          <a:p>
            <a:r>
              <a:rPr lang="en-IN" dirty="0" smtClean="0"/>
              <a:t>Restaurant 8 </a:t>
            </a:r>
          </a:p>
          <a:p>
            <a:r>
              <a:rPr lang="en-IN" dirty="0" smtClean="0"/>
              <a:t>Resort 7 </a:t>
            </a:r>
          </a:p>
          <a:p>
            <a:r>
              <a:rPr lang="en-IN" dirty="0" smtClean="0"/>
              <a:t>Historic Site 6 </a:t>
            </a:r>
          </a:p>
          <a:p>
            <a:r>
              <a:rPr lang="en-IN" dirty="0" smtClean="0"/>
              <a:t>Tailor Shop 5 </a:t>
            </a:r>
          </a:p>
          <a:p>
            <a:r>
              <a:rPr lang="en-IN" dirty="0" smtClean="0"/>
              <a:t>Bed &amp; Breakfast 5 </a:t>
            </a:r>
          </a:p>
          <a:p>
            <a:r>
              <a:rPr lang="en-IN" dirty="0" smtClean="0"/>
              <a:t>not known 4 </a:t>
            </a:r>
          </a:p>
          <a:p>
            <a:r>
              <a:rPr lang="en-IN" dirty="0" smtClean="0"/>
              <a:t>Arts &amp; Crafts Store 4 </a:t>
            </a:r>
          </a:p>
          <a:p>
            <a:r>
              <a:rPr lang="en-IN" dirty="0" smtClean="0"/>
              <a:t>Coffee Shop 3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26876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Jaipur</a:t>
            </a:r>
            <a:endParaRPr lang="en-IN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126876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Udaipur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9407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10 venues in both the cities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8640960" cy="5118497"/>
          </a:xfrm>
        </p:spPr>
      </p:pic>
    </p:spTree>
    <p:extLst>
      <p:ext uri="{BB962C8B-B14F-4D97-AF65-F5344CB8AC3E}">
        <p14:creationId xmlns:p14="http://schemas.microsoft.com/office/powerpoint/2010/main" val="163690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Lets look closer to Jaipur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8229600" cy="5400600"/>
          </a:xfrm>
        </p:spPr>
      </p:pic>
      <p:sp>
        <p:nvSpPr>
          <p:cNvPr id="5" name="Oval 4"/>
          <p:cNvSpPr/>
          <p:nvPr/>
        </p:nvSpPr>
        <p:spPr>
          <a:xfrm>
            <a:off x="2627784" y="2852936"/>
            <a:ext cx="1440160" cy="172819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076056" y="306896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Concentrated region of visiting places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067944" y="3392126"/>
            <a:ext cx="1008112" cy="1808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3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Lets look closer to Udaipur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3" y="1412776"/>
            <a:ext cx="8383827" cy="5040560"/>
          </a:xfrm>
        </p:spPr>
      </p:pic>
      <p:sp>
        <p:nvSpPr>
          <p:cNvPr id="6" name="Oval 5"/>
          <p:cNvSpPr/>
          <p:nvPr/>
        </p:nvSpPr>
        <p:spPr>
          <a:xfrm>
            <a:off x="3059832" y="3140968"/>
            <a:ext cx="2088232" cy="216024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940152" y="479715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Concentrated region of visiting places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148064" y="4221088"/>
            <a:ext cx="792088" cy="8992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22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111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Explore the History and culture: Jaipur and Udaipur</vt:lpstr>
      <vt:lpstr>How two cities are similar</vt:lpstr>
      <vt:lpstr>Top 10 venues in both the cities</vt:lpstr>
      <vt:lpstr>Lets look closer to Jaipur</vt:lpstr>
      <vt:lpstr>Lets look closer to Udaipur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the History and culture: Jaipur and Udaipur</dc:title>
  <dc:creator>Windows User</dc:creator>
  <cp:lastModifiedBy>Windows User</cp:lastModifiedBy>
  <cp:revision>8</cp:revision>
  <dcterms:created xsi:type="dcterms:W3CDTF">2020-08-14T11:02:01Z</dcterms:created>
  <dcterms:modified xsi:type="dcterms:W3CDTF">2020-08-14T11:15:49Z</dcterms:modified>
</cp:coreProperties>
</file>