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5" r:id="rId6"/>
    <p:sldId id="258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sdk-for-java/" TargetMode="External"/><Relationship Id="rId2" Type="http://schemas.openxmlformats.org/officeDocument/2006/relationships/hyperlink" Target="https://github.com/Azure/azure-sdk-for-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hyperlink" Target="https://github.com/Azure/azure-sdk-for-js/" TargetMode="External"/><Relationship Id="rId4" Type="http://schemas.openxmlformats.org/officeDocument/2006/relationships/hyperlink" Target="https://github.com/Azure/azure-sdk-for-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 send and receive real time data using </a:t>
            </a:r>
            <a:r>
              <a:rPr lang="en-IN" dirty="0" err="1" smtClean="0"/>
              <a:t>eventhub</a:t>
            </a:r>
            <a:r>
              <a:rPr lang="en-IN" dirty="0" smtClean="0"/>
              <a:t> and </a:t>
            </a:r>
            <a:r>
              <a:rPr lang="en-IN" dirty="0" err="1" smtClean="0"/>
              <a:t>databricks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AZURE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/>
              <a:t>EVENT </a:t>
            </a:r>
            <a:r>
              <a:rPr lang="en-IN" dirty="0" smtClean="0"/>
              <a:t>HUBS</a:t>
            </a:r>
          </a:p>
          <a:p>
            <a:r>
              <a:rPr lang="en-IN" dirty="0" smtClean="0"/>
              <a:t>DATABRICKS</a:t>
            </a:r>
          </a:p>
          <a:p>
            <a:r>
              <a:rPr lang="en-IN" dirty="0" smtClean="0"/>
              <a:t>TWITTER DEVELOPER ACCOUNT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7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HUB – WHY 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04" y="1770051"/>
            <a:ext cx="4116387" cy="305972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1770051"/>
            <a:ext cx="4328160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Event Hub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Hubs is a fully managed Platform-as-a-Service (PaaS</a:t>
            </a:r>
            <a:r>
              <a:rPr lang="en-US" dirty="0" smtClean="0"/>
              <a:t>)</a:t>
            </a:r>
          </a:p>
          <a:p>
            <a:r>
              <a:rPr lang="en-US" dirty="0"/>
              <a:t>Event Hubs represents the "front door" for an event </a:t>
            </a:r>
            <a:r>
              <a:rPr lang="en-US" dirty="0" smtClean="0"/>
              <a:t>pipeline</a:t>
            </a:r>
          </a:p>
          <a:p>
            <a:r>
              <a:rPr lang="en-IN" dirty="0"/>
              <a:t> </a:t>
            </a:r>
            <a:r>
              <a:rPr lang="en-IN" dirty="0" smtClean="0"/>
              <a:t>Available </a:t>
            </a:r>
            <a:r>
              <a:rPr lang="en-IN" dirty="0"/>
              <a:t>in various languages </a:t>
            </a:r>
            <a:r>
              <a:rPr lang="en-IN" dirty="0">
                <a:hlinkClick r:id="rId2"/>
              </a:rPr>
              <a:t>.NET</a:t>
            </a:r>
            <a:r>
              <a:rPr lang="en-IN" dirty="0"/>
              <a:t>, </a:t>
            </a:r>
            <a:r>
              <a:rPr lang="en-IN" dirty="0">
                <a:hlinkClick r:id="rId3"/>
              </a:rPr>
              <a:t>Java</a:t>
            </a:r>
            <a:r>
              <a:rPr lang="en-IN" dirty="0"/>
              <a:t>, </a:t>
            </a:r>
            <a:r>
              <a:rPr lang="en-IN" dirty="0">
                <a:hlinkClick r:id="rId4"/>
              </a:rPr>
              <a:t>Python</a:t>
            </a:r>
            <a:r>
              <a:rPr lang="en-IN" dirty="0"/>
              <a:t>, </a:t>
            </a:r>
            <a:r>
              <a:rPr lang="en-IN" u="sng" dirty="0" smtClean="0">
                <a:hlinkClick r:id="rId5"/>
              </a:rPr>
              <a:t>JavaScript</a:t>
            </a:r>
            <a:endParaRPr lang="en-IN" u="sng" dirty="0" smtClean="0"/>
          </a:p>
          <a:p>
            <a:r>
              <a:rPr lang="en-IN" dirty="0" smtClean="0"/>
              <a:t>Architecture: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59" y="3402731"/>
            <a:ext cx="6872478" cy="22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AZURE DATABRICKS – 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Optimized spark engine</a:t>
            </a:r>
            <a:endParaRPr lang="en-IN" dirty="0"/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Cost effective</a:t>
            </a:r>
          </a:p>
          <a:p>
            <a:r>
              <a:rPr lang="en-IN" dirty="0"/>
              <a:t>Enterprise-grade security</a:t>
            </a:r>
          </a:p>
          <a:p>
            <a:r>
              <a:rPr lang="en-US" dirty="0" smtClean="0"/>
              <a:t>Languages - Python</a:t>
            </a:r>
            <a:r>
              <a:rPr lang="en-US" dirty="0"/>
              <a:t>, Scala, R, Spark SQL and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r>
              <a:rPr lang="en-IN" dirty="0"/>
              <a:t>Machine learning run </a:t>
            </a:r>
            <a:r>
              <a:rPr lang="en-IN" dirty="0" smtClean="0"/>
              <a:t>time</a:t>
            </a:r>
          </a:p>
          <a:p>
            <a:r>
              <a:rPr lang="en-IN" dirty="0" smtClean="0"/>
              <a:t>Fully Managed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1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34" y="1905000"/>
            <a:ext cx="5671015" cy="3778250"/>
          </a:xfrm>
        </p:spPr>
      </p:pic>
    </p:spTree>
    <p:extLst>
      <p:ext uri="{BB962C8B-B14F-4D97-AF65-F5344CB8AC3E}">
        <p14:creationId xmlns:p14="http://schemas.microsoft.com/office/powerpoint/2010/main" val="30938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50" y="1715589"/>
            <a:ext cx="8915401" cy="3479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381896"/>
            <a:ext cx="8183291" cy="52932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51" y="3892222"/>
            <a:ext cx="8915400" cy="18982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51" y="1278889"/>
            <a:ext cx="8915400" cy="24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92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MOTIVE</vt:lpstr>
      <vt:lpstr>TOOLS USED</vt:lpstr>
      <vt:lpstr>EVENT HUB – WHY ?</vt:lpstr>
      <vt:lpstr>What is Event Hub ?</vt:lpstr>
      <vt:lpstr>AZURE DATABRICKS – WHY ?</vt:lpstr>
      <vt:lpstr>CONFIGURATION</vt:lpstr>
      <vt:lpstr>CONFIGURATION</vt:lpstr>
      <vt:lpstr>CONFIGURATION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MOTIVE</dc:title>
  <dc:creator>Jainy</dc:creator>
  <cp:lastModifiedBy>Jainy</cp:lastModifiedBy>
  <cp:revision>13</cp:revision>
  <dcterms:created xsi:type="dcterms:W3CDTF">2021-05-28T17:47:49Z</dcterms:created>
  <dcterms:modified xsi:type="dcterms:W3CDTF">2021-05-29T09:54:58Z</dcterms:modified>
</cp:coreProperties>
</file>