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7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60" r:id="rId14"/>
    <p:sldId id="272" r:id="rId15"/>
    <p:sldId id="276" r:id="rId16"/>
    <p:sldId id="277" r:id="rId17"/>
    <p:sldId id="261" r:id="rId18"/>
    <p:sldId id="273" r:id="rId19"/>
    <p:sldId id="274" r:id="rId20"/>
    <p:sldId id="275" r:id="rId21"/>
    <p:sldId id="262" r:id="rId22"/>
    <p:sldId id="278" r:id="rId23"/>
    <p:sldId id="263" r:id="rId24"/>
    <p:sldId id="264" r:id="rId25"/>
    <p:sldId id="265" r:id="rId26"/>
    <p:sldId id="279" r:id="rId27"/>
    <p:sldId id="289" r:id="rId28"/>
    <p:sldId id="290" r:id="rId29"/>
    <p:sldId id="266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E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9E380DC-30F9-45A5-B29A-3A2D86A8B7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51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BF0AF-499B-4445-8E0F-2B321EB433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1BA09-CB51-4BF3-8FC3-F577455B05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42AC1-E3CE-4240-B217-29B373BA54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26637-3753-40E8-8B93-79AC2A2528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3F0FA-DF8A-4219-85C0-55CF4162CB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76FCD-D5EA-4BC9-97E6-B05591CEFA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8A2C1-6868-46EC-8F22-514CDD776F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0099-496F-4622-A8D3-EA2390287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A9A66-0097-4769-8CD5-05B35CF455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B0228-758A-467F-84E9-15ECFAE0A3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1A71571-A668-451F-B585-BFF740B060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7.xml"/><Relationship Id="rId7" Type="http://schemas.openxmlformats.org/officeDocument/2006/relationships/slide" Target="slide27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3.xml"/><Relationship Id="rId5" Type="http://schemas.openxmlformats.org/officeDocument/2006/relationships/slide" Target="slide15.xml"/><Relationship Id="rId10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Know Your JAVA 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Objects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2"/>
              </a:solidFill>
            </a:endParaRPr>
          </a:p>
          <a:p>
            <a:r>
              <a:rPr lang="en-US"/>
              <a:t>If you override equals, provide hashCode() method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657600"/>
            <a:ext cx="6602413" cy="204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6802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Finally 1000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chemeClr val="tx2"/>
                </a:solidFill>
              </a:rPr>
              <a:t>//What is the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public class ReturnExample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>
              <a:solidFill>
                <a:srgbClr val="065EE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private String test(){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String result = "";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try{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	result = "in Try block";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	return 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}catch (Exception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	result = result + "in catch block";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	return 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finally{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	result = result + "in finally block";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public static void main (String[] args){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ReturnExample ex = new ReturnExample();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	System.out.println(ex.test());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solidFill>
                  <a:srgbClr val="065EEC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Finally 1000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/>
              <a:t>in Try block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//WHY??</a:t>
            </a:r>
          </a:p>
        </p:txBody>
      </p:sp>
      <p:sp>
        <p:nvSpPr>
          <p:cNvPr id="7885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6781800" cy="3903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Static 100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000">
                <a:solidFill>
                  <a:schemeClr val="tx2"/>
                </a:solidFill>
              </a:rPr>
              <a:t>//What is the output of: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Static 100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/>
              <a:t>Output from above code is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/>
              <a:t>static methods are not polymorphic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/>
              <a:t>Don’t call static methods on instances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/>
              <a:t>Avoid confusion, only call them on classes</a:t>
            </a:r>
            <a:endParaRPr lang="en-US" sz="3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000">
              <a:solidFill>
                <a:schemeClr val="tx2"/>
              </a:solidFill>
            </a:endParaRPr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600200"/>
            <a:ext cx="2598738" cy="663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14800"/>
            <a:ext cx="6829425" cy="696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4275" name="AutoShap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Polymorphism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000">
              <a:solidFill>
                <a:schemeClr val="tx2"/>
              </a:solidFill>
            </a:endParaRPr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162800" cy="3844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876800"/>
            <a:ext cx="5146675" cy="1150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Polymorphism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call polymorphic (non-final) methods from within constructors</a:t>
            </a:r>
          </a:p>
        </p:txBody>
      </p:sp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626903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0426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Threading 1000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pic>
        <p:nvPicPr>
          <p:cNvPr id="40965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2203450"/>
            <a:ext cx="8305800" cy="33543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Threading 1000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count++ is not atomic</a:t>
            </a:r>
          </a:p>
          <a:p>
            <a:r>
              <a:rPr lang="en-US"/>
              <a:t>If multiple threads invoke constructor at same time, count will be in jeopardy</a:t>
            </a:r>
          </a:p>
          <a:p>
            <a:r>
              <a:rPr lang="en-US"/>
              <a:t>Does this fix?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352800"/>
            <a:ext cx="4759325" cy="274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Threading 1000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Nope, not effective synchronization</a:t>
            </a:r>
          </a:p>
          <a:p>
            <a:r>
              <a:rPr lang="en-US"/>
              <a:t>How about?</a:t>
            </a:r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200400"/>
            <a:ext cx="6515100" cy="277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8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QUIZ!!!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6027738" y="1903413"/>
            <a:ext cx="2735262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 smtClean="0"/>
              <a:t>Math/Collections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3124200" y="1752600"/>
            <a:ext cx="28956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/>
              <a:t>Static / Threading / Polymorphism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457200" y="1903413"/>
            <a:ext cx="2735263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/>
              <a:t>Strings / Objects</a:t>
            </a:r>
          </a:p>
        </p:txBody>
      </p:sp>
      <p:sp>
        <p:nvSpPr>
          <p:cNvPr id="28724" name="Rectangle 5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192463" y="4972050"/>
            <a:ext cx="2733675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8723" name="Rectangle 5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7200" y="4972050"/>
            <a:ext cx="2735263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8720" name="Rectangle 4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192463" y="3848100"/>
            <a:ext cx="2733675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8719" name="Rectangle 4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7200" y="3848100"/>
            <a:ext cx="2735263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8726" name="Rectangle 5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26138" y="4972050"/>
            <a:ext cx="2735262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8722" name="Rectangle 5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926138" y="3848100"/>
            <a:ext cx="2735262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8718" name="Rectangle 46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926138" y="2733675"/>
            <a:ext cx="2735262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716" name="Rectangle 44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92463" y="2724150"/>
            <a:ext cx="2733675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715" name="Rectangle 43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7200" y="2724150"/>
            <a:ext cx="2735263" cy="11239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727" name="Line 55"/>
          <p:cNvSpPr>
            <a:spLocks noChangeShapeType="1"/>
          </p:cNvSpPr>
          <p:nvPr/>
        </p:nvSpPr>
        <p:spPr bwMode="auto">
          <a:xfrm>
            <a:off x="457200" y="1600200"/>
            <a:ext cx="8204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31" name="Line 59"/>
          <p:cNvSpPr>
            <a:spLocks noChangeShapeType="1"/>
          </p:cNvSpPr>
          <p:nvPr/>
        </p:nvSpPr>
        <p:spPr bwMode="auto">
          <a:xfrm>
            <a:off x="457200" y="6061075"/>
            <a:ext cx="8204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32" name="Line 60"/>
          <p:cNvSpPr>
            <a:spLocks noChangeShapeType="1"/>
          </p:cNvSpPr>
          <p:nvPr/>
        </p:nvSpPr>
        <p:spPr bwMode="auto">
          <a:xfrm>
            <a:off x="457200" y="1600200"/>
            <a:ext cx="0" cy="4495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>
            <a:off x="3192463" y="16002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>
            <a:off x="5926138" y="16002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>
            <a:off x="8661400" y="16002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7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1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87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1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8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1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8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1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87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2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87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2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7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2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87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2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87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26"/>
                  </p:tgtEl>
                </p:cond>
              </p:nextCondLst>
            </p:seq>
          </p:childTnLst>
        </p:cTn>
      </p:par>
    </p:tnLst>
    <p:bldLst>
      <p:bldP spid="28724" grpId="0" animBg="1"/>
      <p:bldP spid="28723" grpId="0" animBg="1"/>
      <p:bldP spid="28720" grpId="0" animBg="1"/>
      <p:bldP spid="28719" grpId="0" animBg="1"/>
      <p:bldP spid="28726" grpId="0" animBg="1"/>
      <p:bldP spid="28722" grpId="0" animBg="1"/>
      <p:bldP spid="28718" grpId="0" animBg="1"/>
      <p:bldP spid="28716" grpId="0" animBg="1"/>
      <p:bldP spid="287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Threading 1000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Too sweeping</a:t>
            </a:r>
          </a:p>
          <a:p>
            <a:r>
              <a:rPr lang="en-US" sz="2200"/>
              <a:t>Generally, synchronizing on Class is not a smart idea</a:t>
            </a:r>
          </a:p>
          <a:p>
            <a:r>
              <a:rPr lang="en-US" sz="2200"/>
              <a:t>If another part of code synchronizes on the same, it limits concurrency</a:t>
            </a:r>
          </a:p>
          <a:p>
            <a:r>
              <a:rPr lang="en-US" sz="2200"/>
              <a:t>Make synchronization very specific and narrow</a:t>
            </a:r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7086600" cy="248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837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Math 100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pic>
        <p:nvPicPr>
          <p:cNvPr id="41989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9150" y="2054225"/>
            <a:ext cx="7504113" cy="36226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Math 100</a:t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 2 for -</a:t>
            </a:r>
            <a:r>
              <a:rPr lang="en-US" dirty="0" err="1"/>
              <a:t>ve</a:t>
            </a:r>
            <a:r>
              <a:rPr lang="en-US" dirty="0"/>
              <a:t> numbers does not work as you’d expect </a:t>
            </a:r>
          </a:p>
          <a:p>
            <a:r>
              <a:rPr lang="en-US" dirty="0"/>
              <a:t>instead ask if it is even and negate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57400"/>
            <a:ext cx="1023938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57600"/>
            <a:ext cx="6918325" cy="1338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3490" name="AutoShape 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Computation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pic>
        <p:nvPicPr>
          <p:cNvPr id="43013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3276600"/>
            <a:ext cx="5838825" cy="79851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Computation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reports 0.8999999999999999</a:t>
            </a:r>
          </a:p>
          <a:p>
            <a:r>
              <a:rPr lang="en-US" dirty="0"/>
              <a:t>float and double don’t give you as much accuracy as </a:t>
            </a:r>
            <a:r>
              <a:rPr lang="en-US" dirty="0" err="1"/>
              <a:t>BigDecimal</a:t>
            </a:r>
            <a:endParaRPr lang="en-US" dirty="0"/>
          </a:p>
          <a:p>
            <a:r>
              <a:rPr lang="en-US" dirty="0"/>
              <a:t>In Java, use </a:t>
            </a:r>
            <a:r>
              <a:rPr lang="en-US" dirty="0" err="1"/>
              <a:t>BigDecimal</a:t>
            </a:r>
            <a:r>
              <a:rPr lang="en-US" dirty="0"/>
              <a:t> for accuracy</a:t>
            </a:r>
          </a:p>
          <a:p>
            <a:endParaRPr lang="en-US" dirty="0"/>
          </a:p>
          <a:p>
            <a:r>
              <a:rPr lang="en-US" dirty="0"/>
              <a:t>Note use of "" instead of new </a:t>
            </a:r>
            <a:r>
              <a:rPr lang="en-US" dirty="0" err="1"/>
              <a:t>BigDecimal</a:t>
            </a:r>
            <a:r>
              <a:rPr lang="en-US" dirty="0"/>
              <a:t>(2.0)</a:t>
            </a:r>
          </a:p>
          <a:p>
            <a:r>
              <a:rPr lang="en-US" dirty="0"/>
              <a:t>Never use </a:t>
            </a:r>
            <a:r>
              <a:rPr lang="en-US" dirty="0" err="1"/>
              <a:t>BigDecimal</a:t>
            </a:r>
            <a:r>
              <a:rPr lang="en-US" dirty="0"/>
              <a:t>(double) constructor–exact double representation, so in accurate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665538"/>
            <a:ext cx="62484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4034" name="AutoShape 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Math </a:t>
            </a:r>
            <a:r>
              <a:rPr lang="en-US" sz="3800" dirty="0" smtClean="0"/>
              <a:t>500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</p:txBody>
      </p:sp>
      <p:pic>
        <p:nvPicPr>
          <p:cNvPr id="45061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3286125"/>
            <a:ext cx="7008813" cy="11588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Math </a:t>
            </a:r>
            <a:r>
              <a:rPr lang="en-US" sz="3800" dirty="0" smtClean="0"/>
              <a:t>500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 value fits in size of int</a:t>
            </a:r>
          </a:p>
          <a:p>
            <a:r>
              <a:rPr lang="en-US"/>
              <a:t>Final result fits</a:t>
            </a:r>
          </a:p>
          <a:p>
            <a:r>
              <a:rPr lang="en-US"/>
              <a:t>But intermediate values don’t</a:t>
            </a:r>
          </a:p>
          <a:p>
            <a:r>
              <a:rPr lang="en-US"/>
              <a:t>Make type large enough to hold intermediate results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819400"/>
            <a:ext cx="7985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724400"/>
            <a:ext cx="8269288" cy="765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7586" name="AutoShape 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>Collections 1000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248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Collections 1000</a:t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endParaRPr lang="en-US" sz="3800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758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7620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533400" y="1676400"/>
            <a:ext cx="4267200" cy="259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>References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Know Your Java Presentation  - Venkat Subramaniam GIDS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//Which of these is better?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String str1 = “Hello”;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String str2 = new String(“Hello”);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//What is the output of: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System.out.println( str1 == str2);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System.out.println(str1.equals(str2));</a:t>
            </a:r>
          </a:p>
          <a:p>
            <a:pPr algn="ctr">
              <a:buFont typeface="Wingding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String 100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600"/>
              <a:t>Thank YOU!!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Strings are immutable</a:t>
            </a:r>
          </a:p>
          <a:p>
            <a:r>
              <a:rPr lang="en-US"/>
              <a:t>"Hello" is already an instance of String</a:t>
            </a:r>
          </a:p>
          <a:p>
            <a:r>
              <a:rPr lang="en-US"/>
              <a:t>using new on String creates a new redundant instance</a:t>
            </a:r>
          </a:p>
          <a:p>
            <a:r>
              <a:rPr lang="en-US"/>
              <a:t>Using new to create String is not a good idea</a:t>
            </a:r>
          </a:p>
          <a:p>
            <a:r>
              <a:rPr lang="en-US"/>
              <a:t>Output will be false, true</a:t>
            </a:r>
          </a:p>
          <a:p>
            <a:endParaRPr lang="en-US">
              <a:solidFill>
                <a:schemeClr val="tx2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String 100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5325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2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Objects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4714875" cy="3898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00200"/>
            <a:ext cx="4114800" cy="3108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Objects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2"/>
              </a:solidFill>
            </a:endParaRPr>
          </a:p>
          <a:p>
            <a:r>
              <a:rPr lang="en-US"/>
              <a:t>equals() must be symmetric, reflective, and transitive</a:t>
            </a: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124200"/>
            <a:ext cx="5638800" cy="281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Objects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2"/>
              </a:solidFill>
            </a:endParaRPr>
          </a:p>
          <a:p>
            <a:r>
              <a:rPr lang="en-US"/>
              <a:t>ensure you’re checking objects of the right type</a:t>
            </a: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971800"/>
            <a:ext cx="5070475" cy="2684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Objects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2"/>
              </a:solidFill>
            </a:endParaRPr>
          </a:p>
          <a:p>
            <a:endParaRPr lang="en-US"/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715000" cy="447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/>
              <a:t/>
            </a:r>
            <a:br>
              <a:rPr lang="en-US" sz="3800"/>
            </a:br>
            <a:r>
              <a:rPr lang="en-US" sz="3800"/>
              <a:t>Objects 500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Equal objects are required to have equal hashCodes</a:t>
            </a: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215188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353</TotalTime>
  <Words>345</Words>
  <Application>Microsoft Office PowerPoint</Application>
  <PresentationFormat>On-screen Show (4:3)</PresentationFormat>
  <Paragraphs>113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Know Your JAVA !!!</vt:lpstr>
      <vt:lpstr>QUIZ!!!</vt:lpstr>
      <vt:lpstr> String 100  </vt:lpstr>
      <vt:lpstr> String 100  </vt:lpstr>
      <vt:lpstr> Objects 500  </vt:lpstr>
      <vt:lpstr> Objects 500  </vt:lpstr>
      <vt:lpstr> Objects 500  </vt:lpstr>
      <vt:lpstr> Objects 500  </vt:lpstr>
      <vt:lpstr> Objects 500  </vt:lpstr>
      <vt:lpstr> Objects 500  </vt:lpstr>
      <vt:lpstr> Finally 1000  </vt:lpstr>
      <vt:lpstr> Finally 1000  </vt:lpstr>
      <vt:lpstr> Static 100  </vt:lpstr>
      <vt:lpstr> Static 100  </vt:lpstr>
      <vt:lpstr> Polymorphism 500  </vt:lpstr>
      <vt:lpstr> Polymorphism 500  </vt:lpstr>
      <vt:lpstr> Threading 1000  </vt:lpstr>
      <vt:lpstr> Threading 1000  </vt:lpstr>
      <vt:lpstr> Threading 1000  </vt:lpstr>
      <vt:lpstr> Threading 1000  </vt:lpstr>
      <vt:lpstr> Math 100  </vt:lpstr>
      <vt:lpstr> Math 100  </vt:lpstr>
      <vt:lpstr> Computation 500  </vt:lpstr>
      <vt:lpstr> Computation 500  </vt:lpstr>
      <vt:lpstr> Math 500  </vt:lpstr>
      <vt:lpstr> Math 500  </vt:lpstr>
      <vt:lpstr> Collections 1000  </vt:lpstr>
      <vt:lpstr> Collections 1000  </vt:lpstr>
      <vt:lpstr>References</vt:lpstr>
      <vt:lpstr>Thank YOU!!</vt:lpstr>
    </vt:vector>
  </TitlesOfParts>
  <Company>Qwest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Your JAVA</dc:title>
  <dc:creator>yjain</dc:creator>
  <cp:lastModifiedBy>JAIN, YOGESH</cp:lastModifiedBy>
  <cp:revision>92</cp:revision>
  <dcterms:created xsi:type="dcterms:W3CDTF">2009-05-20T06:03:48Z</dcterms:created>
  <dcterms:modified xsi:type="dcterms:W3CDTF">2012-07-02T11:18:24Z</dcterms:modified>
</cp:coreProperties>
</file>