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F5B8-9A8A-476F-6908-1AF54ABA4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1" y="5240215"/>
            <a:ext cx="8728364" cy="756184"/>
          </a:xfrm>
        </p:spPr>
        <p:txBody>
          <a:bodyPr>
            <a:normAutofit/>
          </a:bodyPr>
          <a:lstStyle/>
          <a:p>
            <a:r>
              <a:rPr lang="en-US" sz="3200"/>
              <a:t>SPRING ANOTATIONS</a:t>
            </a:r>
            <a:endParaRPr lang="en-IN" sz="32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15" y="5996399"/>
            <a:ext cx="8728363" cy="5789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Introduction to Spring Boot">
            <a:extLst>
              <a:ext uri="{FF2B5EF4-FFF2-40B4-BE49-F238E27FC236}">
                <a16:creationId xmlns:a16="http://schemas.microsoft.com/office/drawing/2014/main" id="{6CC78061-FA4F-6891-D5EA-1C150778B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9" r="-2" b="-2"/>
          <a:stretch/>
        </p:blipFill>
        <p:spPr bwMode="auto">
          <a:xfrm>
            <a:off x="1480" y="10"/>
            <a:ext cx="12190520" cy="49083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8">
            <a:extLst>
              <a:ext uri="{FF2B5EF4-FFF2-40B4-BE49-F238E27FC236}">
                <a16:creationId xmlns:a16="http://schemas.microsoft.com/office/drawing/2014/main" id="{5CED8F93-89DF-C57A-C16D-ED6DB8A4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3378001-0AE3-4A3C-8E89-5A66C09D2C9C}" type="datetime1">
              <a:rPr lang="en-US" smtClean="0"/>
              <a:pPr>
                <a:spcAft>
                  <a:spcPts val="600"/>
                </a:spcAft>
              </a:pPr>
              <a:t>8/31/2023</a:t>
            </a:fld>
            <a:endParaRPr 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86A37D2-FCE1-13C6-0D6A-A5741404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0">
            <a:extLst>
              <a:ext uri="{FF2B5EF4-FFF2-40B4-BE49-F238E27FC236}">
                <a16:creationId xmlns:a16="http://schemas.microsoft.com/office/drawing/2014/main" id="{5A26D70B-1C4A-C5CF-75A5-DB2CC5C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32B7-B645-4F41-D0DD-F90F183C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10DF-582E-C6D1-7E9A-9F8341D7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2627868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Roboto" panose="020F0502020204030204" pitchFamily="2" charset="0"/>
              </a:rPr>
              <a:t>Spring is widely used for creating scalable applications. For web applications Spring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Roboto" panose="020F0502020204030204" pitchFamily="2" charset="0"/>
              </a:rPr>
              <a:t>providesSpring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F0502020204030204" pitchFamily="2" charset="0"/>
              </a:rPr>
              <a:t> MVC which is a widely used module of spring which is used to create scalable web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Roboto" panose="020F0502020204030204" pitchFamily="2" charset="0"/>
              </a:rPr>
              <a:t>applications.But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F0502020204030204" pitchFamily="2" charset="0"/>
              </a:rPr>
              <a:t> main disadvantage of spring projects is that configuration is really time-consuming and can be a bit overwhelming for the new developers. Making the application production-ready takes some time if you are new to the spring.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2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900A38E9-D21E-DE68-38AC-F56AEA1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2435" y="1477589"/>
            <a:ext cx="4545573" cy="22777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35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436" y="3843708"/>
            <a:ext cx="4545572" cy="1623668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026" name="Picture 2" descr="Spring boot - an introduction">
            <a:extLst>
              <a:ext uri="{FF2B5EF4-FFF2-40B4-BE49-F238E27FC236}">
                <a16:creationId xmlns:a16="http://schemas.microsoft.com/office/drawing/2014/main" id="{D05E87E0-618B-A9F5-6013-B53ABAB287D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" b="2"/>
          <a:stretch/>
        </p:blipFill>
        <p:spPr bwMode="auto">
          <a:xfrm>
            <a:off x="0" y="0"/>
            <a:ext cx="12192000" cy="342712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s and Cons of Using Spring Boot - Bamboo Agile">
            <a:extLst>
              <a:ext uri="{FF2B5EF4-FFF2-40B4-BE49-F238E27FC236}">
                <a16:creationId xmlns:a16="http://schemas.microsoft.com/office/drawing/2014/main" id="{E31B3568-A809-0E7C-F34D-721112D07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r="-3" b="-3"/>
          <a:stretch/>
        </p:blipFill>
        <p:spPr bwMode="auto">
          <a:xfrm>
            <a:off x="0" y="3390900"/>
            <a:ext cx="12192000" cy="342722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Date Placeholder 8">
            <a:extLst>
              <a:ext uri="{FF2B5EF4-FFF2-40B4-BE49-F238E27FC236}">
                <a16:creationId xmlns:a16="http://schemas.microsoft.com/office/drawing/2014/main" id="{0305C58C-561F-DB4D-A96A-FCD0201F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EC2D4A-7015-48CA-BEE6-03926F52A366}" type="datetime1">
              <a:rPr lang="en-US" smtClean="0"/>
              <a:pPr>
                <a:spcAft>
                  <a:spcPts val="600"/>
                </a:spcAft>
              </a:pPr>
              <a:t>8/31/2023</a:t>
            </a:fld>
            <a:endParaRPr lang="en-US"/>
          </a:p>
        </p:txBody>
      </p:sp>
      <p:sp>
        <p:nvSpPr>
          <p:cNvPr id="1039" name="Footer Placeholder 9">
            <a:extLst>
              <a:ext uri="{FF2B5EF4-FFF2-40B4-BE49-F238E27FC236}">
                <a16:creationId xmlns:a16="http://schemas.microsoft.com/office/drawing/2014/main" id="{2652993B-4B56-F093-0878-AFC73EAF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041" name="Slide Number Placeholder 10">
            <a:extLst>
              <a:ext uri="{FF2B5EF4-FFF2-40B4-BE49-F238E27FC236}">
                <a16:creationId xmlns:a16="http://schemas.microsoft.com/office/drawing/2014/main" id="{48A859AF-B3E4-088A-34FB-47F4DD0C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6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94A4-22FD-3507-6D10-970CDBD4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CREATEING PROJECT</a:t>
            </a:r>
            <a:endParaRPr lang="en-IN" dirty="0"/>
          </a:p>
        </p:txBody>
      </p:sp>
      <p:pic>
        <p:nvPicPr>
          <p:cNvPr id="4098" name="Picture 2" descr="Spring Boot - Starter Project - Learn Spring Boot">
            <a:extLst>
              <a:ext uri="{FF2B5EF4-FFF2-40B4-BE49-F238E27FC236}">
                <a16:creationId xmlns:a16="http://schemas.microsoft.com/office/drawing/2014/main" id="{69F31926-0DFC-B328-7CED-3508CCF87B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8" y="1104899"/>
            <a:ext cx="4143332" cy="391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reate Simple Spring Web App with STS | Java Tutorial Network">
            <a:extLst>
              <a:ext uri="{FF2B5EF4-FFF2-40B4-BE49-F238E27FC236}">
                <a16:creationId xmlns:a16="http://schemas.microsoft.com/office/drawing/2014/main" id="{7EA55238-BFF2-98DC-60F4-331074D0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80" y="1257300"/>
            <a:ext cx="255922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详解STS（SpringToolSuite）常用设置_sts设置_CSNDUSER的博客-CSDN博客">
            <a:extLst>
              <a:ext uri="{FF2B5EF4-FFF2-40B4-BE49-F238E27FC236}">
                <a16:creationId xmlns:a16="http://schemas.microsoft.com/office/drawing/2014/main" id="{C9966823-6830-EC93-AAC2-ED51C2B9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1257300"/>
            <a:ext cx="3673929" cy="391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0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D4DC-98FB-A84D-CE83-46FFEBF2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Spring Boot CRUD Operations Example with JPA/Hibernate">
            <a:extLst>
              <a:ext uri="{FF2B5EF4-FFF2-40B4-BE49-F238E27FC236}">
                <a16:creationId xmlns:a16="http://schemas.microsoft.com/office/drawing/2014/main" id="{1C7AABC0-5DEC-6123-A4D0-330CE575C9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832758"/>
            <a:ext cx="11029623" cy="547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9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4EA6-2FA0-12BA-116E-0697797B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WILL BE WORK</a:t>
            </a:r>
            <a:endParaRPr lang="en-IN" dirty="0"/>
          </a:p>
        </p:txBody>
      </p:sp>
      <p:pic>
        <p:nvPicPr>
          <p:cNvPr id="3074" name="Picture 2" descr="Architecture flow of spring boot Applications Spring boot uses all the ...">
            <a:extLst>
              <a:ext uri="{FF2B5EF4-FFF2-40B4-BE49-F238E27FC236}">
                <a16:creationId xmlns:a16="http://schemas.microsoft.com/office/drawing/2014/main" id="{99AA2B3D-EA7A-6892-1CBF-6B6B8ED8D7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716088"/>
            <a:ext cx="11078609" cy="45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7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itle 1">
            <a:extLst>
              <a:ext uri="{FF2B5EF4-FFF2-40B4-BE49-F238E27FC236}">
                <a16:creationId xmlns:a16="http://schemas.microsoft.com/office/drawing/2014/main" id="{8AF1856B-6635-E11F-B463-8D17A65A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61176"/>
            <a:ext cx="4916424" cy="17546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6155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09" y="2767373"/>
            <a:ext cx="4916424" cy="311607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157" name="Date Placeholder 22">
            <a:extLst>
              <a:ext uri="{FF2B5EF4-FFF2-40B4-BE49-F238E27FC236}">
                <a16:creationId xmlns:a16="http://schemas.microsoft.com/office/drawing/2014/main" id="{AC647847-3C5B-F761-B5C5-A024ECC2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C7EA171-352B-46D7-AB62-3DDD0FFFB09E}" type="datetime1">
              <a:rPr lang="en-US" smtClean="0"/>
              <a:pPr>
                <a:spcAft>
                  <a:spcPts val="600"/>
                </a:spcAft>
              </a:pPr>
              <a:t>8/31/2023</a:t>
            </a:fld>
            <a:endParaRPr lang="en-US"/>
          </a:p>
        </p:txBody>
      </p:sp>
      <p:sp>
        <p:nvSpPr>
          <p:cNvPr id="6159" name="Footer Placeholder 23">
            <a:extLst>
              <a:ext uri="{FF2B5EF4-FFF2-40B4-BE49-F238E27FC236}">
                <a16:creationId xmlns:a16="http://schemas.microsoft.com/office/drawing/2014/main" id="{4CCFC04F-ECC3-BA5D-6824-E4CFD040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161" name="Slide Number Placeholder 24">
            <a:extLst>
              <a:ext uri="{FF2B5EF4-FFF2-40B4-BE49-F238E27FC236}">
                <a16:creationId xmlns:a16="http://schemas.microsoft.com/office/drawing/2014/main" id="{98661D74-8517-A90A-7708-0D737F2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194" name="Picture 2" descr="Spring Annotations Configuration | H2kinfosys Blog">
            <a:extLst>
              <a:ext uri="{FF2B5EF4-FFF2-40B4-BE49-F238E27FC236}">
                <a16:creationId xmlns:a16="http://schemas.microsoft.com/office/drawing/2014/main" id="{972705B9-C926-E1BE-6A95-272948D506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375557"/>
            <a:ext cx="12054840" cy="63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3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pring Boot Annotations: Learn Spring Boot by Annotations - DEV Community">
            <a:extLst>
              <a:ext uri="{FF2B5EF4-FFF2-40B4-BE49-F238E27FC236}">
                <a16:creationId xmlns:a16="http://schemas.microsoft.com/office/drawing/2014/main" id="{A02383FE-A267-C52B-591D-C9DF32E6F60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1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52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615E-B477-DD18-13E3-E420873D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12800"/>
            <a:ext cx="10653578" cy="50927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D6BD-DFD6-642A-9BF5-112CEC7D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THANKYOU</a:t>
            </a:r>
            <a:r>
              <a:rPr lang="en-US" dirty="0"/>
              <a:t> </a:t>
            </a:r>
          </a:p>
          <a:p>
            <a:pPr lvl="8" algn="ctr"/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  P.JAIPAUL</a:t>
            </a:r>
            <a:endParaRPr lang="en-IN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1307411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Roboto</vt:lpstr>
      <vt:lpstr>VanillaVTI</vt:lpstr>
      <vt:lpstr>SPRING ANOTATIONS</vt:lpstr>
      <vt:lpstr>INTRODUCTION </vt:lpstr>
      <vt:lpstr>PowerPoint Presentation</vt:lpstr>
      <vt:lpstr>CREATEING PROJECT</vt:lpstr>
      <vt:lpstr>PowerPoint Presentation</vt:lpstr>
      <vt:lpstr>HOW IT WILL BE 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ANOTATIONS</dc:title>
  <dc:creator>jaipal</dc:creator>
  <cp:lastModifiedBy>jaipal</cp:lastModifiedBy>
  <cp:revision>9</cp:revision>
  <dcterms:created xsi:type="dcterms:W3CDTF">2023-08-31T08:53:55Z</dcterms:created>
  <dcterms:modified xsi:type="dcterms:W3CDTF">2023-08-31T10:22:39Z</dcterms:modified>
</cp:coreProperties>
</file>