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T Sans Narrow" panose="020B0604020202020204" charset="0"/>
      <p:regular r:id="rId17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4288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04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3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392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770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90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33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72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1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0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77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00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3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3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ter.com/2014/3/3/6270739/grubhub-charges-restaurants-an-average-13-5-commission-per-ord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yperledger.github.io/composer/latest/tutorials/developer-tutorial.html" TargetMode="External"/><Relationship Id="rId4" Type="http://schemas.openxmlformats.org/officeDocument/2006/relationships/hyperlink" Target="https://www.youtube.com/watch?v=FLBZu0Bkpp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Delivery Systems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Tae Hyun Koh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Jaipersaud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 1: Model File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33" y="1726388"/>
            <a:ext cx="6112002" cy="256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 2: JS File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22" y="1373701"/>
            <a:ext cx="7187235" cy="30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 3: Access File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Contains rules that specify who has access to what information as well as what </a:t>
            </a:r>
            <a:r>
              <a:rPr lang="en" sz="2400" dirty="0" smtClean="0"/>
              <a:t>transactions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" sz="2400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Store all file in .bna file</a:t>
            </a:r>
            <a:endParaRPr sz="2400" dirty="0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3" y="2150669"/>
            <a:ext cx="8098846" cy="1667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Agent System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Credit Rating System: Scale </a:t>
            </a:r>
            <a:r>
              <a:rPr lang="en" sz="2400" dirty="0" smtClean="0"/>
              <a:t>0 </a:t>
            </a:r>
            <a:r>
              <a:rPr lang="en" sz="2400" dirty="0"/>
              <a:t>(poor delivery) to 5 (very good</a:t>
            </a:r>
            <a:r>
              <a:rPr lang="en" sz="2400" dirty="0" smtClean="0"/>
              <a:t>)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Allows people to talk to one another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[1]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Forbes, P.; </a:t>
            </a:r>
            <a:r>
              <a:rPr lang="e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GrubHub Charges Restaurants on Average 13.5 % Commission Per Order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https://www.eater.com/2014/3/3/6270739/grubhub-charges-restaurants-an-average-13-5-commission-per-order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(accessed April 11th 2018).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[2]Developer Works TV;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Hyperledger Composer - Advanced Blockchain Network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https://www.youtube.com/watch?v=FLBZu0BkppU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(accessed May 5th, 2017).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[3] IBM;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Developer tutorial for creating a Hyperledger Composer Solution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https://hyperledger.github.io/composer/latest/tutorials/developer-tutorial.html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(accessed May 5th,2017).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924" y="3358711"/>
            <a:ext cx="2932750" cy="152211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Platform Business Models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7" y="2161350"/>
            <a:ext cx="2283750" cy="18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4150" y="2062446"/>
            <a:ext cx="1143999" cy="114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/>
          <p:nvPr/>
        </p:nvCxnSpPr>
        <p:spPr>
          <a:xfrm>
            <a:off x="3158300" y="3106150"/>
            <a:ext cx="1052700" cy="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9538" y="3313150"/>
            <a:ext cx="1613225" cy="16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7375" y="2008025"/>
            <a:ext cx="2932750" cy="12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Problem</a:t>
            </a:r>
            <a:r>
              <a:rPr lang="en" sz="2400" dirty="0"/>
              <a:t>: Food delivery Platforms such as GrubHub increase the costs of transactions by collecting commissions on their service. Fees have been known to </a:t>
            </a:r>
            <a:r>
              <a:rPr lang="en" sz="2400" dirty="0" smtClean="0"/>
              <a:t>average around</a:t>
            </a:r>
            <a:r>
              <a:rPr lang="en" sz="2400" dirty="0" smtClean="0"/>
              <a:t> </a:t>
            </a:r>
            <a:r>
              <a:rPr lang="en" sz="2400" dirty="0"/>
              <a:t>13.5% of the price of the food.</a:t>
            </a:r>
            <a:endParaRPr sz="24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dirty="0"/>
              <a:t>Goal</a:t>
            </a:r>
            <a:r>
              <a:rPr lang="en" sz="2400" dirty="0"/>
              <a:t>: Develop a platform where people can exchange goods without the need for a third party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Features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1.) Decentralization </a:t>
            </a:r>
            <a:r>
              <a:rPr lang="en" sz="2400" dirty="0"/>
              <a:t>limits the role of a third party</a:t>
            </a:r>
            <a:endParaRPr sz="2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/>
              <a:t>2.) Broadcasting </a:t>
            </a:r>
            <a:r>
              <a:rPr lang="en" sz="2400" dirty="0"/>
              <a:t>Transactions </a:t>
            </a:r>
            <a:r>
              <a:rPr lang="en" sz="2400" dirty="0" smtClean="0"/>
              <a:t>allows </a:t>
            </a:r>
            <a:r>
              <a:rPr lang="en" sz="2400" dirty="0"/>
              <a:t>for Multi Agent Systems</a:t>
            </a:r>
            <a:endParaRPr sz="2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/>
              <a:t>3.) Helps </a:t>
            </a:r>
            <a:r>
              <a:rPr lang="en" sz="2400" dirty="0"/>
              <a:t>establish anonymity between users to a certain </a:t>
            </a:r>
            <a:r>
              <a:rPr lang="en" sz="2400" dirty="0" smtClean="0"/>
              <a:t>degree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/>
              <a:t>4.) Cryptographic Hash</a:t>
            </a:r>
            <a:endParaRPr sz="2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a transaction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/>
              <a:t>Customer places order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/>
              <a:t>Restaurant Confirms Order has been received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/>
              <a:t>Restaurant delivers food and confirms that it is delivering to the right customer</a:t>
            </a:r>
            <a:endParaRPr sz="24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/>
              <a:t>Customer confirms the order has been delivered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800" dirty="0"/>
              <a:t>Hyperledger Fabric</a:t>
            </a:r>
            <a:endParaRPr sz="2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2000" dirty="0"/>
              <a:t>Allows one to deploy a business network </a:t>
            </a:r>
            <a:endParaRPr sz="20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2000" dirty="0"/>
              <a:t>Allows an admin to add participants</a:t>
            </a:r>
            <a:endParaRPr sz="20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2000" dirty="0"/>
              <a:t>Allows participants to submit transactions</a:t>
            </a:r>
            <a:endParaRPr sz="20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800" dirty="0"/>
              <a:t>REST API and Local Host</a:t>
            </a:r>
            <a:endParaRPr sz="2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2000" dirty="0"/>
              <a:t>Allows one to view the assets/participant</a:t>
            </a:r>
            <a:endParaRPr sz="20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2000" dirty="0"/>
              <a:t>Allows one to send and receive responses</a:t>
            </a:r>
            <a:endParaRPr sz="20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800" dirty="0"/>
              <a:t>Angular Framework</a:t>
            </a:r>
            <a:endParaRPr sz="280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2000" dirty="0"/>
              <a:t>Acts like a User Interface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36390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Hyperledger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920387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Easy connection between Participants and a clear transaction history</a:t>
            </a:r>
            <a:endParaRPr sz="2400" dirty="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823" y="1808173"/>
            <a:ext cx="2440375" cy="29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600" y="1852600"/>
            <a:ext cx="27241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Contains Get and Post Operations (Receiving and </a:t>
            </a:r>
            <a:r>
              <a:rPr lang="en" sz="2400" dirty="0" smtClean="0"/>
              <a:t>Sending)</a:t>
            </a:r>
            <a:endParaRPr sz="2400"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8342"/>
            <a:ext cx="6574401" cy="3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0038"/>
            <a:ext cx="59436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345</Words>
  <Application>Microsoft Office PowerPoint</Application>
  <PresentationFormat>On-screen Show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PT Sans Narrow</vt:lpstr>
      <vt:lpstr>Open Sans</vt:lpstr>
      <vt:lpstr>Arial</vt:lpstr>
      <vt:lpstr>Tropic</vt:lpstr>
      <vt:lpstr>Food Delivery Systems</vt:lpstr>
      <vt:lpstr>Background</vt:lpstr>
      <vt:lpstr>Problem Statement</vt:lpstr>
      <vt:lpstr>Blockchain Features</vt:lpstr>
      <vt:lpstr>Performing a transaction</vt:lpstr>
      <vt:lpstr>Tools</vt:lpstr>
      <vt:lpstr>The Role of Hyperledger</vt:lpstr>
      <vt:lpstr>REST API</vt:lpstr>
      <vt:lpstr>Angular </vt:lpstr>
      <vt:lpstr>File Type 1: Model File</vt:lpstr>
      <vt:lpstr>File Type 2: JS File</vt:lpstr>
      <vt:lpstr>File Type 3: Access File</vt:lpstr>
      <vt:lpstr>Multi Agent System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Systems</dc:title>
  <dc:creator>Ryan Jaipersaud</dc:creator>
  <cp:lastModifiedBy>Ryan Jaipersaud</cp:lastModifiedBy>
  <cp:revision>5</cp:revision>
  <dcterms:modified xsi:type="dcterms:W3CDTF">2018-05-08T22:37:36Z</dcterms:modified>
</cp:coreProperties>
</file>