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51120675" cy="38404800"/>
  <p:notesSz cx="6858000" cy="9144000"/>
  <p:defaultTextStyle>
    <a:defPPr>
      <a:defRPr lang="zh-CN"/>
    </a:defPPr>
    <a:lvl1pPr marL="0" algn="l" defTabSz="4297223" rtl="0" eaLnBrk="1" latinLnBrk="0" hangingPunct="1">
      <a:defRPr sz="8459" kern="1200">
        <a:solidFill>
          <a:schemeClr val="tx1"/>
        </a:solidFill>
        <a:latin typeface="+mn-lt"/>
        <a:ea typeface="+mn-ea"/>
        <a:cs typeface="+mn-cs"/>
      </a:defRPr>
    </a:lvl1pPr>
    <a:lvl2pPr marL="2148611" algn="l" defTabSz="4297223" rtl="0" eaLnBrk="1" latinLnBrk="0" hangingPunct="1">
      <a:defRPr sz="8459" kern="1200">
        <a:solidFill>
          <a:schemeClr val="tx1"/>
        </a:solidFill>
        <a:latin typeface="+mn-lt"/>
        <a:ea typeface="+mn-ea"/>
        <a:cs typeface="+mn-cs"/>
      </a:defRPr>
    </a:lvl2pPr>
    <a:lvl3pPr marL="4297223" algn="l" defTabSz="4297223" rtl="0" eaLnBrk="1" latinLnBrk="0" hangingPunct="1">
      <a:defRPr sz="8459" kern="1200">
        <a:solidFill>
          <a:schemeClr val="tx1"/>
        </a:solidFill>
        <a:latin typeface="+mn-lt"/>
        <a:ea typeface="+mn-ea"/>
        <a:cs typeface="+mn-cs"/>
      </a:defRPr>
    </a:lvl3pPr>
    <a:lvl4pPr marL="6445834" algn="l" defTabSz="4297223" rtl="0" eaLnBrk="1" latinLnBrk="0" hangingPunct="1">
      <a:defRPr sz="8459" kern="1200">
        <a:solidFill>
          <a:schemeClr val="tx1"/>
        </a:solidFill>
        <a:latin typeface="+mn-lt"/>
        <a:ea typeface="+mn-ea"/>
        <a:cs typeface="+mn-cs"/>
      </a:defRPr>
    </a:lvl4pPr>
    <a:lvl5pPr marL="8594446" algn="l" defTabSz="4297223" rtl="0" eaLnBrk="1" latinLnBrk="0" hangingPunct="1">
      <a:defRPr sz="8459" kern="1200">
        <a:solidFill>
          <a:schemeClr val="tx1"/>
        </a:solidFill>
        <a:latin typeface="+mn-lt"/>
        <a:ea typeface="+mn-ea"/>
        <a:cs typeface="+mn-cs"/>
      </a:defRPr>
    </a:lvl5pPr>
    <a:lvl6pPr marL="10743057" algn="l" defTabSz="4297223" rtl="0" eaLnBrk="1" latinLnBrk="0" hangingPunct="1">
      <a:defRPr sz="8459" kern="1200">
        <a:solidFill>
          <a:schemeClr val="tx1"/>
        </a:solidFill>
        <a:latin typeface="+mn-lt"/>
        <a:ea typeface="+mn-ea"/>
        <a:cs typeface="+mn-cs"/>
      </a:defRPr>
    </a:lvl6pPr>
    <a:lvl7pPr marL="12891668" algn="l" defTabSz="4297223" rtl="0" eaLnBrk="1" latinLnBrk="0" hangingPunct="1">
      <a:defRPr sz="8459" kern="1200">
        <a:solidFill>
          <a:schemeClr val="tx1"/>
        </a:solidFill>
        <a:latin typeface="+mn-lt"/>
        <a:ea typeface="+mn-ea"/>
        <a:cs typeface="+mn-cs"/>
      </a:defRPr>
    </a:lvl7pPr>
    <a:lvl8pPr marL="15040280" algn="l" defTabSz="4297223" rtl="0" eaLnBrk="1" latinLnBrk="0" hangingPunct="1">
      <a:defRPr sz="8459" kern="1200">
        <a:solidFill>
          <a:schemeClr val="tx1"/>
        </a:solidFill>
        <a:latin typeface="+mn-lt"/>
        <a:ea typeface="+mn-ea"/>
        <a:cs typeface="+mn-cs"/>
      </a:defRPr>
    </a:lvl8pPr>
    <a:lvl9pPr marL="17188891" algn="l" defTabSz="4297223" rtl="0" eaLnBrk="1" latinLnBrk="0" hangingPunct="1">
      <a:defRPr sz="845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userDrawn="1">
          <p15:clr>
            <a:srgbClr val="A4A3A4"/>
          </p15:clr>
        </p15:guide>
        <p15:guide id="2" pos="1601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88" autoAdjust="0"/>
  </p:normalViewPr>
  <p:slideViewPr>
    <p:cSldViewPr snapToGrid="0" showGuides="1">
      <p:cViewPr varScale="1">
        <p:scale>
          <a:sx n="15" d="100"/>
          <a:sy n="15" d="100"/>
        </p:scale>
        <p:origin x="1554" y="126"/>
      </p:cViewPr>
      <p:guideLst>
        <p:guide orient="horz" pos="12096"/>
        <p:guide pos="1601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834051" y="6285233"/>
            <a:ext cx="43452574" cy="13370560"/>
          </a:xfrm>
        </p:spPr>
        <p:txBody>
          <a:bodyPr anchor="b"/>
          <a:lstStyle>
            <a:lvl1pPr algn="ctr">
              <a:defRPr sz="33544"/>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390085" y="20171413"/>
            <a:ext cx="38340506" cy="9272267"/>
          </a:xfrm>
        </p:spPr>
        <p:txBody>
          <a:bodyPr/>
          <a:lstStyle>
            <a:lvl1pPr marL="0" indent="0" algn="ctr">
              <a:buNone/>
              <a:defRPr sz="13417"/>
            </a:lvl1pPr>
            <a:lvl2pPr marL="2556022" indent="0" algn="ctr">
              <a:buNone/>
              <a:defRPr sz="11181"/>
            </a:lvl2pPr>
            <a:lvl3pPr marL="5112045" indent="0" algn="ctr">
              <a:buNone/>
              <a:defRPr sz="10063"/>
            </a:lvl3pPr>
            <a:lvl4pPr marL="7668067" indent="0" algn="ctr">
              <a:buNone/>
              <a:defRPr sz="8945"/>
            </a:lvl4pPr>
            <a:lvl5pPr marL="10224089" indent="0" algn="ctr">
              <a:buNone/>
              <a:defRPr sz="8945"/>
            </a:lvl5pPr>
            <a:lvl6pPr marL="12780112" indent="0" algn="ctr">
              <a:buNone/>
              <a:defRPr sz="8945"/>
            </a:lvl6pPr>
            <a:lvl7pPr marL="15336134" indent="0" algn="ctr">
              <a:buNone/>
              <a:defRPr sz="8945"/>
            </a:lvl7pPr>
            <a:lvl8pPr marL="17892156" indent="0" algn="ctr">
              <a:buNone/>
              <a:defRPr sz="8945"/>
            </a:lvl8pPr>
            <a:lvl9pPr marL="20448179" indent="0" algn="ctr">
              <a:buNone/>
              <a:defRPr sz="8945"/>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5D216BD-9242-4A9F-B719-12CF278EAFC0}" type="datetimeFigureOut">
              <a:rPr lang="zh-CN" altLang="en-US" smtClean="0"/>
              <a:t>2015/12/6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AD9E1FC-3269-4C7A-93FA-BC18B1F91E05}" type="slidenum">
              <a:rPr lang="zh-CN" altLang="en-US" smtClean="0"/>
              <a:t>‹#›</a:t>
            </a:fld>
            <a:endParaRPr lang="zh-CN" altLang="en-US"/>
          </a:p>
        </p:txBody>
      </p:sp>
    </p:spTree>
    <p:extLst>
      <p:ext uri="{BB962C8B-B14F-4D97-AF65-F5344CB8AC3E}">
        <p14:creationId xmlns:p14="http://schemas.microsoft.com/office/powerpoint/2010/main" val="747855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5D216BD-9242-4A9F-B719-12CF278EAFC0}" type="datetimeFigureOut">
              <a:rPr lang="zh-CN" altLang="en-US" smtClean="0"/>
              <a:t>2015/12/6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AD9E1FC-3269-4C7A-93FA-BC18B1F91E05}" type="slidenum">
              <a:rPr lang="zh-CN" altLang="en-US" smtClean="0"/>
              <a:t>‹#›</a:t>
            </a:fld>
            <a:endParaRPr lang="zh-CN" altLang="en-US"/>
          </a:p>
        </p:txBody>
      </p:sp>
    </p:spTree>
    <p:extLst>
      <p:ext uri="{BB962C8B-B14F-4D97-AF65-F5344CB8AC3E}">
        <p14:creationId xmlns:p14="http://schemas.microsoft.com/office/powerpoint/2010/main" val="1693163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583236" y="2044700"/>
            <a:ext cx="11022896" cy="32546293"/>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3514549" y="2044700"/>
            <a:ext cx="32429678" cy="3254629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5D216BD-9242-4A9F-B719-12CF278EAFC0}" type="datetimeFigureOut">
              <a:rPr lang="zh-CN" altLang="en-US" smtClean="0"/>
              <a:t>2015/12/6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AD9E1FC-3269-4C7A-93FA-BC18B1F91E05}" type="slidenum">
              <a:rPr lang="zh-CN" altLang="en-US" smtClean="0"/>
              <a:t>‹#›</a:t>
            </a:fld>
            <a:endParaRPr lang="zh-CN" altLang="en-US"/>
          </a:p>
        </p:txBody>
      </p:sp>
    </p:spTree>
    <p:extLst>
      <p:ext uri="{BB962C8B-B14F-4D97-AF65-F5344CB8AC3E}">
        <p14:creationId xmlns:p14="http://schemas.microsoft.com/office/powerpoint/2010/main" val="2793194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5D216BD-9242-4A9F-B719-12CF278EAFC0}" type="datetimeFigureOut">
              <a:rPr lang="zh-CN" altLang="en-US" smtClean="0"/>
              <a:t>2015/12/6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AD9E1FC-3269-4C7A-93FA-BC18B1F91E05}" type="slidenum">
              <a:rPr lang="zh-CN" altLang="en-US" smtClean="0"/>
              <a:t>‹#›</a:t>
            </a:fld>
            <a:endParaRPr lang="zh-CN" altLang="en-US"/>
          </a:p>
        </p:txBody>
      </p:sp>
    </p:spTree>
    <p:extLst>
      <p:ext uri="{BB962C8B-B14F-4D97-AF65-F5344CB8AC3E}">
        <p14:creationId xmlns:p14="http://schemas.microsoft.com/office/powerpoint/2010/main" val="214269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487924" y="9574541"/>
            <a:ext cx="44091582" cy="15975327"/>
          </a:xfrm>
        </p:spPr>
        <p:txBody>
          <a:bodyPr anchor="b"/>
          <a:lstStyle>
            <a:lvl1pPr>
              <a:defRPr sz="33544"/>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3487924" y="25701001"/>
            <a:ext cx="44091582" cy="8401047"/>
          </a:xfrm>
        </p:spPr>
        <p:txBody>
          <a:bodyPr/>
          <a:lstStyle>
            <a:lvl1pPr marL="0" indent="0">
              <a:buNone/>
              <a:defRPr sz="13417">
                <a:solidFill>
                  <a:schemeClr val="tx1"/>
                </a:solidFill>
              </a:defRPr>
            </a:lvl1pPr>
            <a:lvl2pPr marL="2556022" indent="0">
              <a:buNone/>
              <a:defRPr sz="11181">
                <a:solidFill>
                  <a:schemeClr val="tx1">
                    <a:tint val="75000"/>
                  </a:schemeClr>
                </a:solidFill>
              </a:defRPr>
            </a:lvl2pPr>
            <a:lvl3pPr marL="5112045" indent="0">
              <a:buNone/>
              <a:defRPr sz="10063">
                <a:solidFill>
                  <a:schemeClr val="tx1">
                    <a:tint val="75000"/>
                  </a:schemeClr>
                </a:solidFill>
              </a:defRPr>
            </a:lvl3pPr>
            <a:lvl4pPr marL="7668067" indent="0">
              <a:buNone/>
              <a:defRPr sz="8945">
                <a:solidFill>
                  <a:schemeClr val="tx1">
                    <a:tint val="75000"/>
                  </a:schemeClr>
                </a:solidFill>
              </a:defRPr>
            </a:lvl4pPr>
            <a:lvl5pPr marL="10224089" indent="0">
              <a:buNone/>
              <a:defRPr sz="8945">
                <a:solidFill>
                  <a:schemeClr val="tx1">
                    <a:tint val="75000"/>
                  </a:schemeClr>
                </a:solidFill>
              </a:defRPr>
            </a:lvl5pPr>
            <a:lvl6pPr marL="12780112" indent="0">
              <a:buNone/>
              <a:defRPr sz="8945">
                <a:solidFill>
                  <a:schemeClr val="tx1">
                    <a:tint val="75000"/>
                  </a:schemeClr>
                </a:solidFill>
              </a:defRPr>
            </a:lvl6pPr>
            <a:lvl7pPr marL="15336134" indent="0">
              <a:buNone/>
              <a:defRPr sz="8945">
                <a:solidFill>
                  <a:schemeClr val="tx1">
                    <a:tint val="75000"/>
                  </a:schemeClr>
                </a:solidFill>
              </a:defRPr>
            </a:lvl7pPr>
            <a:lvl8pPr marL="17892156" indent="0">
              <a:buNone/>
              <a:defRPr sz="8945">
                <a:solidFill>
                  <a:schemeClr val="tx1">
                    <a:tint val="75000"/>
                  </a:schemeClr>
                </a:solidFill>
              </a:defRPr>
            </a:lvl8pPr>
            <a:lvl9pPr marL="20448179" indent="0">
              <a:buNone/>
              <a:defRPr sz="8945">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5D216BD-9242-4A9F-B719-12CF278EAFC0}" type="datetimeFigureOut">
              <a:rPr lang="zh-CN" altLang="en-US" smtClean="0"/>
              <a:t>2015/12/6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AD9E1FC-3269-4C7A-93FA-BC18B1F91E05}" type="slidenum">
              <a:rPr lang="zh-CN" altLang="en-US" smtClean="0"/>
              <a:t>‹#›</a:t>
            </a:fld>
            <a:endParaRPr lang="zh-CN" altLang="en-US"/>
          </a:p>
        </p:txBody>
      </p:sp>
    </p:spTree>
    <p:extLst>
      <p:ext uri="{BB962C8B-B14F-4D97-AF65-F5344CB8AC3E}">
        <p14:creationId xmlns:p14="http://schemas.microsoft.com/office/powerpoint/2010/main" val="1820781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3514546" y="10223500"/>
            <a:ext cx="21726287" cy="2436749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25879842" y="10223500"/>
            <a:ext cx="21726287" cy="2436749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5D216BD-9242-4A9F-B719-12CF278EAFC0}" type="datetimeFigureOut">
              <a:rPr lang="zh-CN" altLang="en-US" smtClean="0"/>
              <a:t>2015/12/6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AD9E1FC-3269-4C7A-93FA-BC18B1F91E05}" type="slidenum">
              <a:rPr lang="zh-CN" altLang="en-US" smtClean="0"/>
              <a:t>‹#›</a:t>
            </a:fld>
            <a:endParaRPr lang="zh-CN" altLang="en-US"/>
          </a:p>
        </p:txBody>
      </p:sp>
    </p:spTree>
    <p:extLst>
      <p:ext uri="{BB962C8B-B14F-4D97-AF65-F5344CB8AC3E}">
        <p14:creationId xmlns:p14="http://schemas.microsoft.com/office/powerpoint/2010/main" val="734014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3521205" y="2044708"/>
            <a:ext cx="44091582" cy="742315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3521211" y="9414513"/>
            <a:ext cx="21626438" cy="4613907"/>
          </a:xfrm>
        </p:spPr>
        <p:txBody>
          <a:bodyPr anchor="b"/>
          <a:lstStyle>
            <a:lvl1pPr marL="0" indent="0">
              <a:buNone/>
              <a:defRPr sz="13417" b="1"/>
            </a:lvl1pPr>
            <a:lvl2pPr marL="2556022" indent="0">
              <a:buNone/>
              <a:defRPr sz="11181" b="1"/>
            </a:lvl2pPr>
            <a:lvl3pPr marL="5112045" indent="0">
              <a:buNone/>
              <a:defRPr sz="10063" b="1"/>
            </a:lvl3pPr>
            <a:lvl4pPr marL="7668067" indent="0">
              <a:buNone/>
              <a:defRPr sz="8945" b="1"/>
            </a:lvl4pPr>
            <a:lvl5pPr marL="10224089" indent="0">
              <a:buNone/>
              <a:defRPr sz="8945" b="1"/>
            </a:lvl5pPr>
            <a:lvl6pPr marL="12780112" indent="0">
              <a:buNone/>
              <a:defRPr sz="8945" b="1"/>
            </a:lvl6pPr>
            <a:lvl7pPr marL="15336134" indent="0">
              <a:buNone/>
              <a:defRPr sz="8945" b="1"/>
            </a:lvl7pPr>
            <a:lvl8pPr marL="17892156" indent="0">
              <a:buNone/>
              <a:defRPr sz="8945" b="1"/>
            </a:lvl8pPr>
            <a:lvl9pPr marL="20448179" indent="0">
              <a:buNone/>
              <a:defRPr sz="8945" b="1"/>
            </a:lvl9pPr>
          </a:lstStyle>
          <a:p>
            <a:pPr lvl="0"/>
            <a:r>
              <a:rPr lang="zh-CN" altLang="en-US" smtClean="0"/>
              <a:t>单击此处编辑母版文本样式</a:t>
            </a:r>
          </a:p>
        </p:txBody>
      </p:sp>
      <p:sp>
        <p:nvSpPr>
          <p:cNvPr id="4" name="Content Placeholder 3"/>
          <p:cNvSpPr>
            <a:spLocks noGrp="1"/>
          </p:cNvSpPr>
          <p:nvPr>
            <p:ph sz="half" idx="2"/>
          </p:nvPr>
        </p:nvSpPr>
        <p:spPr>
          <a:xfrm>
            <a:off x="3521211" y="14028420"/>
            <a:ext cx="21626438" cy="2063369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25879845" y="9414513"/>
            <a:ext cx="21732945" cy="4613907"/>
          </a:xfrm>
        </p:spPr>
        <p:txBody>
          <a:bodyPr anchor="b"/>
          <a:lstStyle>
            <a:lvl1pPr marL="0" indent="0">
              <a:buNone/>
              <a:defRPr sz="13417" b="1"/>
            </a:lvl1pPr>
            <a:lvl2pPr marL="2556022" indent="0">
              <a:buNone/>
              <a:defRPr sz="11181" b="1"/>
            </a:lvl2pPr>
            <a:lvl3pPr marL="5112045" indent="0">
              <a:buNone/>
              <a:defRPr sz="10063" b="1"/>
            </a:lvl3pPr>
            <a:lvl4pPr marL="7668067" indent="0">
              <a:buNone/>
              <a:defRPr sz="8945" b="1"/>
            </a:lvl4pPr>
            <a:lvl5pPr marL="10224089" indent="0">
              <a:buNone/>
              <a:defRPr sz="8945" b="1"/>
            </a:lvl5pPr>
            <a:lvl6pPr marL="12780112" indent="0">
              <a:buNone/>
              <a:defRPr sz="8945" b="1"/>
            </a:lvl6pPr>
            <a:lvl7pPr marL="15336134" indent="0">
              <a:buNone/>
              <a:defRPr sz="8945" b="1"/>
            </a:lvl7pPr>
            <a:lvl8pPr marL="17892156" indent="0">
              <a:buNone/>
              <a:defRPr sz="8945" b="1"/>
            </a:lvl8pPr>
            <a:lvl9pPr marL="20448179" indent="0">
              <a:buNone/>
              <a:defRPr sz="8945" b="1"/>
            </a:lvl9pPr>
          </a:lstStyle>
          <a:p>
            <a:pPr lvl="0"/>
            <a:r>
              <a:rPr lang="zh-CN" altLang="en-US" smtClean="0"/>
              <a:t>单击此处编辑母版文本样式</a:t>
            </a:r>
          </a:p>
        </p:txBody>
      </p:sp>
      <p:sp>
        <p:nvSpPr>
          <p:cNvPr id="6" name="Content Placeholder 5"/>
          <p:cNvSpPr>
            <a:spLocks noGrp="1"/>
          </p:cNvSpPr>
          <p:nvPr>
            <p:ph sz="quarter" idx="4"/>
          </p:nvPr>
        </p:nvSpPr>
        <p:spPr>
          <a:xfrm>
            <a:off x="25879845" y="14028420"/>
            <a:ext cx="21732945" cy="2063369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5D216BD-9242-4A9F-B719-12CF278EAFC0}" type="datetimeFigureOut">
              <a:rPr lang="zh-CN" altLang="en-US" smtClean="0"/>
              <a:t>2015/12/6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AD9E1FC-3269-4C7A-93FA-BC18B1F91E05}" type="slidenum">
              <a:rPr lang="zh-CN" altLang="en-US" smtClean="0"/>
              <a:t>‹#›</a:t>
            </a:fld>
            <a:endParaRPr lang="zh-CN" altLang="en-US"/>
          </a:p>
        </p:txBody>
      </p:sp>
    </p:spTree>
    <p:extLst>
      <p:ext uri="{BB962C8B-B14F-4D97-AF65-F5344CB8AC3E}">
        <p14:creationId xmlns:p14="http://schemas.microsoft.com/office/powerpoint/2010/main" val="2629634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5D216BD-9242-4A9F-B719-12CF278EAFC0}" type="datetimeFigureOut">
              <a:rPr lang="zh-CN" altLang="en-US" smtClean="0"/>
              <a:t>2015/12/6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AD9E1FC-3269-4C7A-93FA-BC18B1F91E05}" type="slidenum">
              <a:rPr lang="zh-CN" altLang="en-US" smtClean="0"/>
              <a:t>‹#›</a:t>
            </a:fld>
            <a:endParaRPr lang="zh-CN" altLang="en-US"/>
          </a:p>
        </p:txBody>
      </p:sp>
    </p:spTree>
    <p:extLst>
      <p:ext uri="{BB962C8B-B14F-4D97-AF65-F5344CB8AC3E}">
        <p14:creationId xmlns:p14="http://schemas.microsoft.com/office/powerpoint/2010/main" val="2152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D216BD-9242-4A9F-B719-12CF278EAFC0}" type="datetimeFigureOut">
              <a:rPr lang="zh-CN" altLang="en-US" smtClean="0"/>
              <a:t>2015/12/6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AD9E1FC-3269-4C7A-93FA-BC18B1F91E05}" type="slidenum">
              <a:rPr lang="zh-CN" altLang="en-US" smtClean="0"/>
              <a:t>‹#›</a:t>
            </a:fld>
            <a:endParaRPr lang="zh-CN" altLang="en-US"/>
          </a:p>
        </p:txBody>
      </p:sp>
    </p:spTree>
    <p:extLst>
      <p:ext uri="{BB962C8B-B14F-4D97-AF65-F5344CB8AC3E}">
        <p14:creationId xmlns:p14="http://schemas.microsoft.com/office/powerpoint/2010/main" val="3952936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3521205" y="2560320"/>
            <a:ext cx="16487748" cy="8961120"/>
          </a:xfrm>
        </p:spPr>
        <p:txBody>
          <a:bodyPr anchor="b"/>
          <a:lstStyle>
            <a:lvl1pPr>
              <a:defRPr sz="1789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1732945" y="5529588"/>
            <a:ext cx="25879842" cy="27292300"/>
          </a:xfrm>
        </p:spPr>
        <p:txBody>
          <a:bodyPr/>
          <a:lstStyle>
            <a:lvl1pPr>
              <a:defRPr sz="17890"/>
            </a:lvl1pPr>
            <a:lvl2pPr>
              <a:defRPr sz="15654"/>
            </a:lvl2pPr>
            <a:lvl3pPr>
              <a:defRPr sz="13417"/>
            </a:lvl3pPr>
            <a:lvl4pPr>
              <a:defRPr sz="11181"/>
            </a:lvl4pPr>
            <a:lvl5pPr>
              <a:defRPr sz="11181"/>
            </a:lvl5pPr>
            <a:lvl6pPr>
              <a:defRPr sz="11181"/>
            </a:lvl6pPr>
            <a:lvl7pPr>
              <a:defRPr sz="11181"/>
            </a:lvl7pPr>
            <a:lvl8pPr>
              <a:defRPr sz="11181"/>
            </a:lvl8pPr>
            <a:lvl9pPr>
              <a:defRPr sz="11181"/>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3521205" y="11521440"/>
            <a:ext cx="16487748" cy="21344893"/>
          </a:xfrm>
        </p:spPr>
        <p:txBody>
          <a:bodyPr/>
          <a:lstStyle>
            <a:lvl1pPr marL="0" indent="0">
              <a:buNone/>
              <a:defRPr sz="8945"/>
            </a:lvl1pPr>
            <a:lvl2pPr marL="2556022" indent="0">
              <a:buNone/>
              <a:defRPr sz="7827"/>
            </a:lvl2pPr>
            <a:lvl3pPr marL="5112045" indent="0">
              <a:buNone/>
              <a:defRPr sz="6709"/>
            </a:lvl3pPr>
            <a:lvl4pPr marL="7668067" indent="0">
              <a:buNone/>
              <a:defRPr sz="5591"/>
            </a:lvl4pPr>
            <a:lvl5pPr marL="10224089" indent="0">
              <a:buNone/>
              <a:defRPr sz="5591"/>
            </a:lvl5pPr>
            <a:lvl6pPr marL="12780112" indent="0">
              <a:buNone/>
              <a:defRPr sz="5591"/>
            </a:lvl6pPr>
            <a:lvl7pPr marL="15336134" indent="0">
              <a:buNone/>
              <a:defRPr sz="5591"/>
            </a:lvl7pPr>
            <a:lvl8pPr marL="17892156" indent="0">
              <a:buNone/>
              <a:defRPr sz="5591"/>
            </a:lvl8pPr>
            <a:lvl9pPr marL="20448179" indent="0">
              <a:buNone/>
              <a:defRPr sz="5591"/>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5D216BD-9242-4A9F-B719-12CF278EAFC0}" type="datetimeFigureOut">
              <a:rPr lang="zh-CN" altLang="en-US" smtClean="0"/>
              <a:t>2015/12/6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AD9E1FC-3269-4C7A-93FA-BC18B1F91E05}" type="slidenum">
              <a:rPr lang="zh-CN" altLang="en-US" smtClean="0"/>
              <a:t>‹#›</a:t>
            </a:fld>
            <a:endParaRPr lang="zh-CN" altLang="en-US"/>
          </a:p>
        </p:txBody>
      </p:sp>
    </p:spTree>
    <p:extLst>
      <p:ext uri="{BB962C8B-B14F-4D97-AF65-F5344CB8AC3E}">
        <p14:creationId xmlns:p14="http://schemas.microsoft.com/office/powerpoint/2010/main" val="3303307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521205" y="2560320"/>
            <a:ext cx="16487748" cy="8961120"/>
          </a:xfrm>
        </p:spPr>
        <p:txBody>
          <a:bodyPr anchor="b"/>
          <a:lstStyle>
            <a:lvl1pPr>
              <a:defRPr sz="1789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1732945" y="5529588"/>
            <a:ext cx="25879842" cy="27292300"/>
          </a:xfrm>
        </p:spPr>
        <p:txBody>
          <a:bodyPr anchor="t"/>
          <a:lstStyle>
            <a:lvl1pPr marL="0" indent="0">
              <a:buNone/>
              <a:defRPr sz="17890"/>
            </a:lvl1pPr>
            <a:lvl2pPr marL="2556022" indent="0">
              <a:buNone/>
              <a:defRPr sz="15654"/>
            </a:lvl2pPr>
            <a:lvl3pPr marL="5112045" indent="0">
              <a:buNone/>
              <a:defRPr sz="13417"/>
            </a:lvl3pPr>
            <a:lvl4pPr marL="7668067" indent="0">
              <a:buNone/>
              <a:defRPr sz="11181"/>
            </a:lvl4pPr>
            <a:lvl5pPr marL="10224089" indent="0">
              <a:buNone/>
              <a:defRPr sz="11181"/>
            </a:lvl5pPr>
            <a:lvl6pPr marL="12780112" indent="0">
              <a:buNone/>
              <a:defRPr sz="11181"/>
            </a:lvl6pPr>
            <a:lvl7pPr marL="15336134" indent="0">
              <a:buNone/>
              <a:defRPr sz="11181"/>
            </a:lvl7pPr>
            <a:lvl8pPr marL="17892156" indent="0">
              <a:buNone/>
              <a:defRPr sz="11181"/>
            </a:lvl8pPr>
            <a:lvl9pPr marL="20448179" indent="0">
              <a:buNone/>
              <a:defRPr sz="11181"/>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3521205" y="11521440"/>
            <a:ext cx="16487748" cy="21344893"/>
          </a:xfrm>
        </p:spPr>
        <p:txBody>
          <a:bodyPr/>
          <a:lstStyle>
            <a:lvl1pPr marL="0" indent="0">
              <a:buNone/>
              <a:defRPr sz="8945"/>
            </a:lvl1pPr>
            <a:lvl2pPr marL="2556022" indent="0">
              <a:buNone/>
              <a:defRPr sz="7827"/>
            </a:lvl2pPr>
            <a:lvl3pPr marL="5112045" indent="0">
              <a:buNone/>
              <a:defRPr sz="6709"/>
            </a:lvl3pPr>
            <a:lvl4pPr marL="7668067" indent="0">
              <a:buNone/>
              <a:defRPr sz="5591"/>
            </a:lvl4pPr>
            <a:lvl5pPr marL="10224089" indent="0">
              <a:buNone/>
              <a:defRPr sz="5591"/>
            </a:lvl5pPr>
            <a:lvl6pPr marL="12780112" indent="0">
              <a:buNone/>
              <a:defRPr sz="5591"/>
            </a:lvl6pPr>
            <a:lvl7pPr marL="15336134" indent="0">
              <a:buNone/>
              <a:defRPr sz="5591"/>
            </a:lvl7pPr>
            <a:lvl8pPr marL="17892156" indent="0">
              <a:buNone/>
              <a:defRPr sz="5591"/>
            </a:lvl8pPr>
            <a:lvl9pPr marL="20448179" indent="0">
              <a:buNone/>
              <a:defRPr sz="5591"/>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5D216BD-9242-4A9F-B719-12CF278EAFC0}" type="datetimeFigureOut">
              <a:rPr lang="zh-CN" altLang="en-US" smtClean="0"/>
              <a:t>2015/12/6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AD9E1FC-3269-4C7A-93FA-BC18B1F91E05}" type="slidenum">
              <a:rPr lang="zh-CN" altLang="en-US" smtClean="0"/>
              <a:t>‹#›</a:t>
            </a:fld>
            <a:endParaRPr lang="zh-CN" altLang="en-US"/>
          </a:p>
        </p:txBody>
      </p:sp>
    </p:spTree>
    <p:extLst>
      <p:ext uri="{BB962C8B-B14F-4D97-AF65-F5344CB8AC3E}">
        <p14:creationId xmlns:p14="http://schemas.microsoft.com/office/powerpoint/2010/main" val="1090386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14547" y="2044708"/>
            <a:ext cx="44091582" cy="742315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3514547" y="10223500"/>
            <a:ext cx="44091582" cy="2436749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3514546" y="35595568"/>
            <a:ext cx="11502152" cy="2044700"/>
          </a:xfrm>
          <a:prstGeom prst="rect">
            <a:avLst/>
          </a:prstGeom>
        </p:spPr>
        <p:txBody>
          <a:bodyPr vert="horz" lIns="91440" tIns="45720" rIns="91440" bIns="45720" rtlCol="0" anchor="ctr"/>
          <a:lstStyle>
            <a:lvl1pPr algn="l">
              <a:defRPr sz="6709">
                <a:solidFill>
                  <a:schemeClr val="tx1">
                    <a:tint val="75000"/>
                  </a:schemeClr>
                </a:solidFill>
              </a:defRPr>
            </a:lvl1pPr>
          </a:lstStyle>
          <a:p>
            <a:fld id="{85D216BD-9242-4A9F-B719-12CF278EAFC0}" type="datetimeFigureOut">
              <a:rPr lang="zh-CN" altLang="en-US" smtClean="0"/>
              <a:t>2015/12/6</a:t>
            </a:fld>
            <a:endParaRPr lang="zh-CN" altLang="en-US"/>
          </a:p>
        </p:txBody>
      </p:sp>
      <p:sp>
        <p:nvSpPr>
          <p:cNvPr id="5" name="Footer Placeholder 4"/>
          <p:cNvSpPr>
            <a:spLocks noGrp="1"/>
          </p:cNvSpPr>
          <p:nvPr>
            <p:ph type="ftr" sz="quarter" idx="3"/>
          </p:nvPr>
        </p:nvSpPr>
        <p:spPr>
          <a:xfrm>
            <a:off x="16933724" y="35595568"/>
            <a:ext cx="17253228" cy="2044700"/>
          </a:xfrm>
          <a:prstGeom prst="rect">
            <a:avLst/>
          </a:prstGeom>
        </p:spPr>
        <p:txBody>
          <a:bodyPr vert="horz" lIns="91440" tIns="45720" rIns="91440" bIns="45720" rtlCol="0" anchor="ctr"/>
          <a:lstStyle>
            <a:lvl1pPr algn="ctr">
              <a:defRPr sz="6709">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36103977" y="35595568"/>
            <a:ext cx="11502152" cy="2044700"/>
          </a:xfrm>
          <a:prstGeom prst="rect">
            <a:avLst/>
          </a:prstGeom>
        </p:spPr>
        <p:txBody>
          <a:bodyPr vert="horz" lIns="91440" tIns="45720" rIns="91440" bIns="45720" rtlCol="0" anchor="ctr"/>
          <a:lstStyle>
            <a:lvl1pPr algn="r">
              <a:defRPr sz="6709">
                <a:solidFill>
                  <a:schemeClr val="tx1">
                    <a:tint val="75000"/>
                  </a:schemeClr>
                </a:solidFill>
              </a:defRPr>
            </a:lvl1pPr>
          </a:lstStyle>
          <a:p>
            <a:fld id="{CAD9E1FC-3269-4C7A-93FA-BC18B1F91E05}" type="slidenum">
              <a:rPr lang="zh-CN" altLang="en-US" smtClean="0"/>
              <a:t>‹#›</a:t>
            </a:fld>
            <a:endParaRPr lang="zh-CN" altLang="en-US"/>
          </a:p>
        </p:txBody>
      </p:sp>
    </p:spTree>
    <p:extLst>
      <p:ext uri="{BB962C8B-B14F-4D97-AF65-F5344CB8AC3E}">
        <p14:creationId xmlns:p14="http://schemas.microsoft.com/office/powerpoint/2010/main" val="31444414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112045" rtl="0" eaLnBrk="1" latinLnBrk="0" hangingPunct="1">
        <a:lnSpc>
          <a:spcPct val="90000"/>
        </a:lnSpc>
        <a:spcBef>
          <a:spcPct val="0"/>
        </a:spcBef>
        <a:buNone/>
        <a:defRPr sz="24599" kern="1200">
          <a:solidFill>
            <a:schemeClr val="tx1"/>
          </a:solidFill>
          <a:latin typeface="+mj-lt"/>
          <a:ea typeface="+mj-ea"/>
          <a:cs typeface="+mj-cs"/>
        </a:defRPr>
      </a:lvl1pPr>
    </p:titleStyle>
    <p:bodyStyle>
      <a:lvl1pPr marL="1278011" indent="-1278011" algn="l" defTabSz="5112045" rtl="0" eaLnBrk="1" latinLnBrk="0" hangingPunct="1">
        <a:lnSpc>
          <a:spcPct val="90000"/>
        </a:lnSpc>
        <a:spcBef>
          <a:spcPts val="5591"/>
        </a:spcBef>
        <a:buFont typeface="Arial" panose="020B0604020202020204" pitchFamily="34" charset="0"/>
        <a:buChar char="•"/>
        <a:defRPr sz="15654" kern="1200">
          <a:solidFill>
            <a:schemeClr val="tx1"/>
          </a:solidFill>
          <a:latin typeface="+mn-lt"/>
          <a:ea typeface="+mn-ea"/>
          <a:cs typeface="+mn-cs"/>
        </a:defRPr>
      </a:lvl1pPr>
      <a:lvl2pPr marL="3834033" indent="-1278011" algn="l" defTabSz="5112045" rtl="0" eaLnBrk="1" latinLnBrk="0" hangingPunct="1">
        <a:lnSpc>
          <a:spcPct val="90000"/>
        </a:lnSpc>
        <a:spcBef>
          <a:spcPts val="2795"/>
        </a:spcBef>
        <a:buFont typeface="Arial" panose="020B0604020202020204" pitchFamily="34" charset="0"/>
        <a:buChar char="•"/>
        <a:defRPr sz="13417" kern="1200">
          <a:solidFill>
            <a:schemeClr val="tx1"/>
          </a:solidFill>
          <a:latin typeface="+mn-lt"/>
          <a:ea typeface="+mn-ea"/>
          <a:cs typeface="+mn-cs"/>
        </a:defRPr>
      </a:lvl2pPr>
      <a:lvl3pPr marL="6390056" indent="-1278011" algn="l" defTabSz="5112045" rtl="0" eaLnBrk="1" latinLnBrk="0" hangingPunct="1">
        <a:lnSpc>
          <a:spcPct val="90000"/>
        </a:lnSpc>
        <a:spcBef>
          <a:spcPts val="2795"/>
        </a:spcBef>
        <a:buFont typeface="Arial" panose="020B0604020202020204" pitchFamily="34" charset="0"/>
        <a:buChar char="•"/>
        <a:defRPr sz="11181" kern="1200">
          <a:solidFill>
            <a:schemeClr val="tx1"/>
          </a:solidFill>
          <a:latin typeface="+mn-lt"/>
          <a:ea typeface="+mn-ea"/>
          <a:cs typeface="+mn-cs"/>
        </a:defRPr>
      </a:lvl3pPr>
      <a:lvl4pPr marL="8946078" indent="-1278011" algn="l" defTabSz="5112045" rtl="0" eaLnBrk="1" latinLnBrk="0" hangingPunct="1">
        <a:lnSpc>
          <a:spcPct val="90000"/>
        </a:lnSpc>
        <a:spcBef>
          <a:spcPts val="2795"/>
        </a:spcBef>
        <a:buFont typeface="Arial" panose="020B0604020202020204" pitchFamily="34" charset="0"/>
        <a:buChar char="•"/>
        <a:defRPr sz="10063" kern="1200">
          <a:solidFill>
            <a:schemeClr val="tx1"/>
          </a:solidFill>
          <a:latin typeface="+mn-lt"/>
          <a:ea typeface="+mn-ea"/>
          <a:cs typeface="+mn-cs"/>
        </a:defRPr>
      </a:lvl4pPr>
      <a:lvl5pPr marL="11502100" indent="-1278011" algn="l" defTabSz="5112045" rtl="0" eaLnBrk="1" latinLnBrk="0" hangingPunct="1">
        <a:lnSpc>
          <a:spcPct val="90000"/>
        </a:lnSpc>
        <a:spcBef>
          <a:spcPts val="2795"/>
        </a:spcBef>
        <a:buFont typeface="Arial" panose="020B0604020202020204" pitchFamily="34" charset="0"/>
        <a:buChar char="•"/>
        <a:defRPr sz="10063" kern="1200">
          <a:solidFill>
            <a:schemeClr val="tx1"/>
          </a:solidFill>
          <a:latin typeface="+mn-lt"/>
          <a:ea typeface="+mn-ea"/>
          <a:cs typeface="+mn-cs"/>
        </a:defRPr>
      </a:lvl5pPr>
      <a:lvl6pPr marL="14058123" indent="-1278011" algn="l" defTabSz="5112045" rtl="0" eaLnBrk="1" latinLnBrk="0" hangingPunct="1">
        <a:lnSpc>
          <a:spcPct val="90000"/>
        </a:lnSpc>
        <a:spcBef>
          <a:spcPts val="2795"/>
        </a:spcBef>
        <a:buFont typeface="Arial" panose="020B0604020202020204" pitchFamily="34" charset="0"/>
        <a:buChar char="•"/>
        <a:defRPr sz="10063" kern="1200">
          <a:solidFill>
            <a:schemeClr val="tx1"/>
          </a:solidFill>
          <a:latin typeface="+mn-lt"/>
          <a:ea typeface="+mn-ea"/>
          <a:cs typeface="+mn-cs"/>
        </a:defRPr>
      </a:lvl6pPr>
      <a:lvl7pPr marL="16614145" indent="-1278011" algn="l" defTabSz="5112045" rtl="0" eaLnBrk="1" latinLnBrk="0" hangingPunct="1">
        <a:lnSpc>
          <a:spcPct val="90000"/>
        </a:lnSpc>
        <a:spcBef>
          <a:spcPts val="2795"/>
        </a:spcBef>
        <a:buFont typeface="Arial" panose="020B0604020202020204" pitchFamily="34" charset="0"/>
        <a:buChar char="•"/>
        <a:defRPr sz="10063" kern="1200">
          <a:solidFill>
            <a:schemeClr val="tx1"/>
          </a:solidFill>
          <a:latin typeface="+mn-lt"/>
          <a:ea typeface="+mn-ea"/>
          <a:cs typeface="+mn-cs"/>
        </a:defRPr>
      </a:lvl7pPr>
      <a:lvl8pPr marL="19170167" indent="-1278011" algn="l" defTabSz="5112045" rtl="0" eaLnBrk="1" latinLnBrk="0" hangingPunct="1">
        <a:lnSpc>
          <a:spcPct val="90000"/>
        </a:lnSpc>
        <a:spcBef>
          <a:spcPts val="2795"/>
        </a:spcBef>
        <a:buFont typeface="Arial" panose="020B0604020202020204" pitchFamily="34" charset="0"/>
        <a:buChar char="•"/>
        <a:defRPr sz="10063" kern="1200">
          <a:solidFill>
            <a:schemeClr val="tx1"/>
          </a:solidFill>
          <a:latin typeface="+mn-lt"/>
          <a:ea typeface="+mn-ea"/>
          <a:cs typeface="+mn-cs"/>
        </a:defRPr>
      </a:lvl8pPr>
      <a:lvl9pPr marL="21726190" indent="-1278011" algn="l" defTabSz="5112045" rtl="0" eaLnBrk="1" latinLnBrk="0" hangingPunct="1">
        <a:lnSpc>
          <a:spcPct val="90000"/>
        </a:lnSpc>
        <a:spcBef>
          <a:spcPts val="2795"/>
        </a:spcBef>
        <a:buFont typeface="Arial" panose="020B0604020202020204" pitchFamily="34" charset="0"/>
        <a:buChar char="•"/>
        <a:defRPr sz="10063" kern="1200">
          <a:solidFill>
            <a:schemeClr val="tx1"/>
          </a:solidFill>
          <a:latin typeface="+mn-lt"/>
          <a:ea typeface="+mn-ea"/>
          <a:cs typeface="+mn-cs"/>
        </a:defRPr>
      </a:lvl9pPr>
    </p:bodyStyle>
    <p:otherStyle>
      <a:defPPr>
        <a:defRPr lang="en-US"/>
      </a:defPPr>
      <a:lvl1pPr marL="0" algn="l" defTabSz="5112045" rtl="0" eaLnBrk="1" latinLnBrk="0" hangingPunct="1">
        <a:defRPr sz="10063" kern="1200">
          <a:solidFill>
            <a:schemeClr val="tx1"/>
          </a:solidFill>
          <a:latin typeface="+mn-lt"/>
          <a:ea typeface="+mn-ea"/>
          <a:cs typeface="+mn-cs"/>
        </a:defRPr>
      </a:lvl1pPr>
      <a:lvl2pPr marL="2556022" algn="l" defTabSz="5112045" rtl="0" eaLnBrk="1" latinLnBrk="0" hangingPunct="1">
        <a:defRPr sz="10063" kern="1200">
          <a:solidFill>
            <a:schemeClr val="tx1"/>
          </a:solidFill>
          <a:latin typeface="+mn-lt"/>
          <a:ea typeface="+mn-ea"/>
          <a:cs typeface="+mn-cs"/>
        </a:defRPr>
      </a:lvl2pPr>
      <a:lvl3pPr marL="5112045" algn="l" defTabSz="5112045" rtl="0" eaLnBrk="1" latinLnBrk="0" hangingPunct="1">
        <a:defRPr sz="10063" kern="1200">
          <a:solidFill>
            <a:schemeClr val="tx1"/>
          </a:solidFill>
          <a:latin typeface="+mn-lt"/>
          <a:ea typeface="+mn-ea"/>
          <a:cs typeface="+mn-cs"/>
        </a:defRPr>
      </a:lvl3pPr>
      <a:lvl4pPr marL="7668067" algn="l" defTabSz="5112045" rtl="0" eaLnBrk="1" latinLnBrk="0" hangingPunct="1">
        <a:defRPr sz="10063" kern="1200">
          <a:solidFill>
            <a:schemeClr val="tx1"/>
          </a:solidFill>
          <a:latin typeface="+mn-lt"/>
          <a:ea typeface="+mn-ea"/>
          <a:cs typeface="+mn-cs"/>
        </a:defRPr>
      </a:lvl4pPr>
      <a:lvl5pPr marL="10224089" algn="l" defTabSz="5112045" rtl="0" eaLnBrk="1" latinLnBrk="0" hangingPunct="1">
        <a:defRPr sz="10063" kern="1200">
          <a:solidFill>
            <a:schemeClr val="tx1"/>
          </a:solidFill>
          <a:latin typeface="+mn-lt"/>
          <a:ea typeface="+mn-ea"/>
          <a:cs typeface="+mn-cs"/>
        </a:defRPr>
      </a:lvl5pPr>
      <a:lvl6pPr marL="12780112" algn="l" defTabSz="5112045" rtl="0" eaLnBrk="1" latinLnBrk="0" hangingPunct="1">
        <a:defRPr sz="10063" kern="1200">
          <a:solidFill>
            <a:schemeClr val="tx1"/>
          </a:solidFill>
          <a:latin typeface="+mn-lt"/>
          <a:ea typeface="+mn-ea"/>
          <a:cs typeface="+mn-cs"/>
        </a:defRPr>
      </a:lvl6pPr>
      <a:lvl7pPr marL="15336134" algn="l" defTabSz="5112045" rtl="0" eaLnBrk="1" latinLnBrk="0" hangingPunct="1">
        <a:defRPr sz="10063" kern="1200">
          <a:solidFill>
            <a:schemeClr val="tx1"/>
          </a:solidFill>
          <a:latin typeface="+mn-lt"/>
          <a:ea typeface="+mn-ea"/>
          <a:cs typeface="+mn-cs"/>
        </a:defRPr>
      </a:lvl7pPr>
      <a:lvl8pPr marL="17892156" algn="l" defTabSz="5112045" rtl="0" eaLnBrk="1" latinLnBrk="0" hangingPunct="1">
        <a:defRPr sz="10063" kern="1200">
          <a:solidFill>
            <a:schemeClr val="tx1"/>
          </a:solidFill>
          <a:latin typeface="+mn-lt"/>
          <a:ea typeface="+mn-ea"/>
          <a:cs typeface="+mn-cs"/>
        </a:defRPr>
      </a:lvl8pPr>
      <a:lvl9pPr marL="20448179" algn="l" defTabSz="5112045" rtl="0" eaLnBrk="1" latinLnBrk="0" hangingPunct="1">
        <a:defRPr sz="100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jpg"/><Relationship Id="rId18" Type="http://schemas.openxmlformats.org/officeDocument/2006/relationships/image" Target="../media/image17.JPG"/><Relationship Id="rId3" Type="http://schemas.openxmlformats.org/officeDocument/2006/relationships/image" Target="../media/image2.jpg"/><Relationship Id="rId7" Type="http://schemas.openxmlformats.org/officeDocument/2006/relationships/image" Target="../media/image6.JPG"/><Relationship Id="rId12" Type="http://schemas.openxmlformats.org/officeDocument/2006/relationships/image" Target="../media/image11.jpg"/><Relationship Id="rId17" Type="http://schemas.openxmlformats.org/officeDocument/2006/relationships/image" Target="../media/image16.JPG"/><Relationship Id="rId2" Type="http://schemas.openxmlformats.org/officeDocument/2006/relationships/image" Target="../media/image1.jpg"/><Relationship Id="rId16" Type="http://schemas.openxmlformats.org/officeDocument/2006/relationships/image" Target="../media/image15.jpg"/><Relationship Id="rId1" Type="http://schemas.openxmlformats.org/officeDocument/2006/relationships/slideLayout" Target="../slideLayouts/slideLayout7.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5" Type="http://schemas.openxmlformats.org/officeDocument/2006/relationships/image" Target="../media/image14.pn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 Id="rId1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240427" y="1435164"/>
            <a:ext cx="24639822" cy="1569660"/>
          </a:xfrm>
          <a:prstGeom prst="rect">
            <a:avLst/>
          </a:prstGeom>
          <a:noFill/>
        </p:spPr>
        <p:txBody>
          <a:bodyPr wrap="none" rtlCol="0">
            <a:spAutoFit/>
          </a:bodyPr>
          <a:lstStyle/>
          <a:p>
            <a:r>
              <a:rPr lang="en-US" altLang="zh-CN" sz="9600" b="1" dirty="0" smtClean="0">
                <a:solidFill>
                  <a:srgbClr val="C00000"/>
                </a:solidFill>
              </a:rPr>
              <a:t>Instant Auto Focus Using Structure from Motion</a:t>
            </a:r>
            <a:endParaRPr lang="zh-CN" altLang="en-US" sz="9600" b="1" dirty="0">
              <a:solidFill>
                <a:srgbClr val="C00000"/>
              </a:solidFill>
            </a:endParaRPr>
          </a:p>
        </p:txBody>
      </p:sp>
      <p:sp>
        <p:nvSpPr>
          <p:cNvPr id="3" name="文本框 2"/>
          <p:cNvSpPr txBox="1"/>
          <p:nvPr/>
        </p:nvSpPr>
        <p:spPr>
          <a:xfrm>
            <a:off x="39515630" y="2638315"/>
            <a:ext cx="10274864" cy="1394100"/>
          </a:xfrm>
          <a:prstGeom prst="rect">
            <a:avLst/>
          </a:prstGeom>
          <a:noFill/>
        </p:spPr>
        <p:txBody>
          <a:bodyPr wrap="none" rtlCol="0">
            <a:spAutoFit/>
          </a:bodyPr>
          <a:lstStyle/>
          <a:p>
            <a:r>
              <a:rPr lang="en-US" altLang="zh-CN" dirty="0" smtClean="0">
                <a:solidFill>
                  <a:srgbClr val="C00000"/>
                </a:solidFill>
              </a:rPr>
              <a:t>Jai Prakash, Mengxin Li</a:t>
            </a:r>
            <a:endParaRPr lang="zh-CN" altLang="en-US" dirty="0">
              <a:solidFill>
                <a:srgbClr val="C00000"/>
              </a:solidFill>
            </a:endParaRPr>
          </a:p>
        </p:txBody>
      </p:sp>
      <p:sp>
        <p:nvSpPr>
          <p:cNvPr id="4" name="文本框 3"/>
          <p:cNvSpPr txBox="1"/>
          <p:nvPr/>
        </p:nvSpPr>
        <p:spPr>
          <a:xfrm>
            <a:off x="2136863" y="10630980"/>
            <a:ext cx="12942326" cy="1394100"/>
          </a:xfrm>
          <a:prstGeom prst="rect">
            <a:avLst/>
          </a:prstGeom>
          <a:solidFill>
            <a:srgbClr val="C00000"/>
          </a:solidFill>
        </p:spPr>
        <p:txBody>
          <a:bodyPr wrap="none" rtlCol="0">
            <a:spAutoFit/>
          </a:bodyPr>
          <a:lstStyle/>
          <a:p>
            <a:r>
              <a:rPr lang="en-US" altLang="zh-CN" dirty="0" smtClean="0">
                <a:solidFill>
                  <a:schemeClr val="bg1"/>
                </a:solidFill>
              </a:rPr>
              <a:t>Multiview 3D Reconstruction</a:t>
            </a:r>
            <a:endParaRPr lang="zh-CN" altLang="en-US" dirty="0">
              <a:solidFill>
                <a:schemeClr val="bg1"/>
              </a:solidFill>
            </a:endParaRPr>
          </a:p>
        </p:txBody>
      </p:sp>
      <p:sp>
        <p:nvSpPr>
          <p:cNvPr id="5" name="文本框 4"/>
          <p:cNvSpPr txBox="1"/>
          <p:nvPr/>
        </p:nvSpPr>
        <p:spPr>
          <a:xfrm>
            <a:off x="22062489" y="10630980"/>
            <a:ext cx="6706772" cy="1394100"/>
          </a:xfrm>
          <a:prstGeom prst="rect">
            <a:avLst/>
          </a:prstGeom>
          <a:solidFill>
            <a:srgbClr val="C00000"/>
          </a:solidFill>
        </p:spPr>
        <p:txBody>
          <a:bodyPr wrap="none" rtlCol="0">
            <a:spAutoFit/>
          </a:bodyPr>
          <a:lstStyle/>
          <a:p>
            <a:r>
              <a:rPr lang="en-US" altLang="zh-CN" dirty="0" smtClean="0">
                <a:solidFill>
                  <a:schemeClr val="bg1"/>
                </a:solidFill>
              </a:rPr>
              <a:t>Scale Recovery</a:t>
            </a:r>
            <a:endParaRPr lang="zh-CN" altLang="en-US" dirty="0">
              <a:solidFill>
                <a:schemeClr val="bg1"/>
              </a:solidFill>
            </a:endParaRPr>
          </a:p>
        </p:txBody>
      </p:sp>
      <p:sp>
        <p:nvSpPr>
          <p:cNvPr id="6" name="文本框 5"/>
          <p:cNvSpPr txBox="1"/>
          <p:nvPr/>
        </p:nvSpPr>
        <p:spPr>
          <a:xfrm>
            <a:off x="34933497" y="10182020"/>
            <a:ext cx="14305990" cy="2695866"/>
          </a:xfrm>
          <a:prstGeom prst="rect">
            <a:avLst/>
          </a:prstGeom>
          <a:solidFill>
            <a:srgbClr val="C00000"/>
          </a:solidFill>
        </p:spPr>
        <p:txBody>
          <a:bodyPr wrap="square" rtlCol="0">
            <a:spAutoFit/>
          </a:bodyPr>
          <a:lstStyle/>
          <a:p>
            <a:pPr algn="ctr"/>
            <a:r>
              <a:rPr lang="en-US" altLang="zh-CN" dirty="0" smtClean="0">
                <a:solidFill>
                  <a:schemeClr val="bg1"/>
                </a:solidFill>
              </a:rPr>
              <a:t>Depth Recovery &amp; Focal Length Calculation</a:t>
            </a:r>
            <a:endParaRPr lang="zh-CN" altLang="en-US" dirty="0">
              <a:solidFill>
                <a:schemeClr val="bg1"/>
              </a:solidFill>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30511" y="12581162"/>
            <a:ext cx="4968811" cy="3726608"/>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03067" y="13200023"/>
            <a:ext cx="4968811" cy="3726608"/>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75623" y="13949514"/>
            <a:ext cx="4968811" cy="3726608"/>
          </a:xfrm>
          <a:prstGeom prst="rect">
            <a:avLst/>
          </a:prstGeom>
        </p:spPr>
      </p:pic>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12819" y="14699005"/>
            <a:ext cx="4968811" cy="3726608"/>
          </a:xfrm>
          <a:prstGeom prst="rect">
            <a:avLst/>
          </a:prstGeom>
        </p:spPr>
      </p:pic>
      <p:sp>
        <p:nvSpPr>
          <p:cNvPr id="12" name="下箭头 11"/>
          <p:cNvSpPr/>
          <p:nvPr/>
        </p:nvSpPr>
        <p:spPr>
          <a:xfrm>
            <a:off x="7838892" y="20122609"/>
            <a:ext cx="691106" cy="1281394"/>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95968" y="22543162"/>
            <a:ext cx="5318234" cy="3999509"/>
          </a:xfrm>
          <a:prstGeom prst="rect">
            <a:avLst/>
          </a:prstGeom>
        </p:spPr>
      </p:pic>
      <p:pic>
        <p:nvPicPr>
          <p:cNvPr id="20" name="图片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10519" y="23229444"/>
            <a:ext cx="5318234" cy="3999509"/>
          </a:xfrm>
          <a:prstGeom prst="rect">
            <a:avLst/>
          </a:prstGeom>
        </p:spPr>
      </p:pic>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25070" y="23898744"/>
            <a:ext cx="5318234" cy="3999509"/>
          </a:xfrm>
          <a:prstGeom prst="rect">
            <a:avLst/>
          </a:prstGeom>
        </p:spPr>
      </p:pic>
      <p:pic>
        <p:nvPicPr>
          <p:cNvPr id="22" name="图片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53398" y="24566047"/>
            <a:ext cx="5318234" cy="3999509"/>
          </a:xfrm>
          <a:prstGeom prst="rect">
            <a:avLst/>
          </a:prstGeom>
        </p:spPr>
      </p:pic>
      <p:pic>
        <p:nvPicPr>
          <p:cNvPr id="23" name="图片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36863" y="30831043"/>
            <a:ext cx="12453680" cy="7309178"/>
          </a:xfrm>
          <a:prstGeom prst="rect">
            <a:avLst/>
          </a:prstGeom>
        </p:spPr>
      </p:pic>
      <p:pic>
        <p:nvPicPr>
          <p:cNvPr id="24" name="图片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321592" y="13116855"/>
            <a:ext cx="4826476" cy="3629690"/>
          </a:xfrm>
          <a:prstGeom prst="rect">
            <a:avLst/>
          </a:prstGeom>
        </p:spPr>
      </p:pic>
      <p:pic>
        <p:nvPicPr>
          <p:cNvPr id="25" name="图片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316550" y="18973819"/>
            <a:ext cx="4800464" cy="3604539"/>
          </a:xfrm>
          <a:prstGeom prst="rect">
            <a:avLst/>
          </a:prstGeom>
        </p:spPr>
      </p:pic>
      <p:pic>
        <p:nvPicPr>
          <p:cNvPr id="26" name="图片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428578" y="18874001"/>
            <a:ext cx="1689571" cy="1210439"/>
          </a:xfrm>
          <a:prstGeom prst="rect">
            <a:avLst/>
          </a:prstGeom>
        </p:spPr>
      </p:pic>
      <p:pic>
        <p:nvPicPr>
          <p:cNvPr id="27" name="图片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551687" y="15229299"/>
            <a:ext cx="1526177" cy="1177337"/>
          </a:xfrm>
          <a:prstGeom prst="rect">
            <a:avLst/>
          </a:prstGeom>
        </p:spPr>
      </p:pic>
      <p:cxnSp>
        <p:nvCxnSpPr>
          <p:cNvPr id="29" name="直接箭头连接符 28"/>
          <p:cNvCxnSpPr/>
          <p:nvPr/>
        </p:nvCxnSpPr>
        <p:spPr>
          <a:xfrm flipV="1">
            <a:off x="20608342" y="15775006"/>
            <a:ext cx="5942922" cy="11434"/>
          </a:xfrm>
          <a:prstGeom prst="straightConnector1">
            <a:avLst/>
          </a:prstGeom>
          <a:ln>
            <a:solidFill>
              <a:srgbClr val="00B050"/>
            </a:solidFill>
            <a:prstDash val="lgDash"/>
            <a:tailEnd type="triangle"/>
          </a:ln>
        </p:spPr>
        <p:style>
          <a:lnRef idx="1">
            <a:schemeClr val="accent4"/>
          </a:lnRef>
          <a:fillRef idx="0">
            <a:schemeClr val="accent4"/>
          </a:fillRef>
          <a:effectRef idx="0">
            <a:schemeClr val="accent4"/>
          </a:effectRef>
          <a:fontRef idx="minor">
            <a:schemeClr val="tx1"/>
          </a:fontRef>
        </p:style>
      </p:cxnSp>
      <p:cxnSp>
        <p:nvCxnSpPr>
          <p:cNvPr id="31" name="直接箭头连接符 30"/>
          <p:cNvCxnSpPr/>
          <p:nvPr/>
        </p:nvCxnSpPr>
        <p:spPr>
          <a:xfrm>
            <a:off x="20598176" y="16822887"/>
            <a:ext cx="5397580" cy="4719024"/>
          </a:xfrm>
          <a:prstGeom prst="straightConnector1">
            <a:avLst/>
          </a:prstGeom>
          <a:ln>
            <a:solidFill>
              <a:srgbClr val="00B050"/>
            </a:solidFill>
            <a:prstDash val="lgDash"/>
            <a:tailEnd type="triangle"/>
          </a:ln>
        </p:spPr>
        <p:style>
          <a:lnRef idx="1">
            <a:schemeClr val="accent4"/>
          </a:lnRef>
          <a:fillRef idx="0">
            <a:schemeClr val="accent4"/>
          </a:fillRef>
          <a:effectRef idx="0">
            <a:schemeClr val="accent4"/>
          </a:effectRef>
          <a:fontRef idx="minor">
            <a:schemeClr val="tx1"/>
          </a:fontRef>
        </p:style>
      </p:cxnSp>
      <p:cxnSp>
        <p:nvCxnSpPr>
          <p:cNvPr id="35" name="直接箭头连接符 34"/>
          <p:cNvCxnSpPr/>
          <p:nvPr/>
        </p:nvCxnSpPr>
        <p:spPr>
          <a:xfrm>
            <a:off x="20950483" y="19994855"/>
            <a:ext cx="3197445" cy="1547056"/>
          </a:xfrm>
          <a:prstGeom prst="straightConnector1">
            <a:avLst/>
          </a:prstGeom>
          <a:ln>
            <a:solidFill>
              <a:srgbClr val="FFC000"/>
            </a:solidFill>
            <a:prstDash val="lgDash"/>
            <a:tailEnd type="triangle"/>
          </a:ln>
        </p:spPr>
        <p:style>
          <a:lnRef idx="1">
            <a:schemeClr val="accent4"/>
          </a:lnRef>
          <a:fillRef idx="0">
            <a:schemeClr val="accent4"/>
          </a:fillRef>
          <a:effectRef idx="0">
            <a:schemeClr val="accent4"/>
          </a:effectRef>
          <a:fontRef idx="minor">
            <a:schemeClr val="tx1"/>
          </a:fontRef>
        </p:style>
      </p:cxnSp>
      <p:cxnSp>
        <p:nvCxnSpPr>
          <p:cNvPr id="37" name="直接箭头连接符 36"/>
          <p:cNvCxnSpPr/>
          <p:nvPr/>
        </p:nvCxnSpPr>
        <p:spPr>
          <a:xfrm flipV="1">
            <a:off x="20608342" y="16487102"/>
            <a:ext cx="4005202" cy="2627490"/>
          </a:xfrm>
          <a:prstGeom prst="straightConnector1">
            <a:avLst/>
          </a:prstGeom>
          <a:ln>
            <a:solidFill>
              <a:srgbClr val="FFC000"/>
            </a:solidFill>
            <a:prstDash val="lgDash"/>
            <a:tailEnd type="triangle"/>
          </a:ln>
        </p:spPr>
        <p:style>
          <a:lnRef idx="1">
            <a:schemeClr val="accent4"/>
          </a:lnRef>
          <a:fillRef idx="0">
            <a:schemeClr val="accent4"/>
          </a:fillRef>
          <a:effectRef idx="0">
            <a:schemeClr val="accent4"/>
          </a:effectRef>
          <a:fontRef idx="minor">
            <a:schemeClr val="tx1"/>
          </a:fontRef>
        </p:style>
      </p:cxnSp>
      <p:pic>
        <p:nvPicPr>
          <p:cNvPr id="42" name="图片 4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754588" y="24992710"/>
            <a:ext cx="8272108" cy="4854975"/>
          </a:xfrm>
          <a:prstGeom prst="rect">
            <a:avLst/>
          </a:prstGeom>
        </p:spPr>
      </p:pic>
      <p:pic>
        <p:nvPicPr>
          <p:cNvPr id="43" name="图片 4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591935" y="32071749"/>
            <a:ext cx="12403736" cy="6070078"/>
          </a:xfrm>
          <a:prstGeom prst="rect">
            <a:avLst/>
          </a:prstGeom>
        </p:spPr>
      </p:pic>
      <p:pic>
        <p:nvPicPr>
          <p:cNvPr id="46" name="图片 4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697244" y="13779213"/>
            <a:ext cx="6978588" cy="5038620"/>
          </a:xfrm>
          <a:prstGeom prst="rect">
            <a:avLst/>
          </a:prstGeom>
        </p:spPr>
      </p:pic>
      <p:pic>
        <p:nvPicPr>
          <p:cNvPr id="48" name="图片 4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9025437" y="21330803"/>
            <a:ext cx="6322202" cy="7701592"/>
          </a:xfrm>
          <a:prstGeom prst="rect">
            <a:avLst/>
          </a:prstGeom>
        </p:spPr>
      </p:pic>
      <p:pic>
        <p:nvPicPr>
          <p:cNvPr id="49" name="图片 4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8977745" y="31528795"/>
            <a:ext cx="6217494" cy="4537090"/>
          </a:xfrm>
          <a:prstGeom prst="rect">
            <a:avLst/>
          </a:prstGeom>
        </p:spPr>
      </p:pic>
      <p:pic>
        <p:nvPicPr>
          <p:cNvPr id="51" name="图片 5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14846" y="876071"/>
            <a:ext cx="2690379" cy="1473860"/>
          </a:xfrm>
          <a:prstGeom prst="rect">
            <a:avLst/>
          </a:prstGeom>
        </p:spPr>
      </p:pic>
      <p:pic>
        <p:nvPicPr>
          <p:cNvPr id="52" name="图片 5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705225" y="997613"/>
            <a:ext cx="6213429" cy="1230775"/>
          </a:xfrm>
          <a:prstGeom prst="rect">
            <a:avLst/>
          </a:prstGeom>
        </p:spPr>
      </p:pic>
      <p:sp>
        <p:nvSpPr>
          <p:cNvPr id="53" name="下箭头 52"/>
          <p:cNvSpPr/>
          <p:nvPr/>
        </p:nvSpPr>
        <p:spPr>
          <a:xfrm>
            <a:off x="42186538" y="19658837"/>
            <a:ext cx="691106" cy="1281394"/>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下箭头 53"/>
          <p:cNvSpPr/>
          <p:nvPr/>
        </p:nvSpPr>
        <p:spPr>
          <a:xfrm>
            <a:off x="24613544" y="30559781"/>
            <a:ext cx="691106" cy="1281394"/>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下箭头 54"/>
          <p:cNvSpPr/>
          <p:nvPr/>
        </p:nvSpPr>
        <p:spPr>
          <a:xfrm>
            <a:off x="24890642" y="23236770"/>
            <a:ext cx="691106" cy="1281394"/>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下箭头 55"/>
          <p:cNvSpPr/>
          <p:nvPr/>
        </p:nvSpPr>
        <p:spPr>
          <a:xfrm>
            <a:off x="7979054" y="29398907"/>
            <a:ext cx="691106" cy="1281394"/>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下箭头 56"/>
          <p:cNvSpPr/>
          <p:nvPr/>
        </p:nvSpPr>
        <p:spPr>
          <a:xfrm>
            <a:off x="42186538" y="29763797"/>
            <a:ext cx="691106" cy="1281394"/>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p:cNvSpPr txBox="1"/>
          <p:nvPr/>
        </p:nvSpPr>
        <p:spPr>
          <a:xfrm>
            <a:off x="9794179" y="19663108"/>
            <a:ext cx="5970576" cy="2123658"/>
          </a:xfrm>
          <a:prstGeom prst="rect">
            <a:avLst/>
          </a:prstGeom>
          <a:noFill/>
        </p:spPr>
        <p:txBody>
          <a:bodyPr wrap="square" rtlCol="0">
            <a:spAutoFit/>
          </a:bodyPr>
          <a:lstStyle/>
          <a:p>
            <a:r>
              <a:rPr lang="en-US" altLang="zh-CN" sz="6600" dirty="0" smtClean="0"/>
              <a:t>Get common SIFT feature</a:t>
            </a:r>
            <a:endParaRPr lang="zh-CN" altLang="en-US" sz="6600" dirty="0"/>
          </a:p>
        </p:txBody>
      </p:sp>
      <p:sp>
        <p:nvSpPr>
          <p:cNvPr id="70" name="文本框 69"/>
          <p:cNvSpPr txBox="1"/>
          <p:nvPr/>
        </p:nvSpPr>
        <p:spPr>
          <a:xfrm>
            <a:off x="9794179" y="29128517"/>
            <a:ext cx="9086489" cy="2123658"/>
          </a:xfrm>
          <a:prstGeom prst="rect">
            <a:avLst/>
          </a:prstGeom>
          <a:noFill/>
        </p:spPr>
        <p:txBody>
          <a:bodyPr wrap="square" rtlCol="0">
            <a:spAutoFit/>
          </a:bodyPr>
          <a:lstStyle/>
          <a:p>
            <a:r>
              <a:rPr lang="en-US" altLang="zh-CN" sz="6600" dirty="0" smtClean="0"/>
              <a:t>Structure from Motion with Bundle Adjustment</a:t>
            </a:r>
            <a:endParaRPr lang="zh-CN" altLang="en-US" sz="6600" dirty="0"/>
          </a:p>
        </p:txBody>
      </p:sp>
      <p:sp>
        <p:nvSpPr>
          <p:cNvPr id="71" name="文本框 70"/>
          <p:cNvSpPr txBox="1"/>
          <p:nvPr/>
        </p:nvSpPr>
        <p:spPr>
          <a:xfrm>
            <a:off x="15126353" y="12824911"/>
            <a:ext cx="8376844" cy="2123658"/>
          </a:xfrm>
          <a:prstGeom prst="rect">
            <a:avLst/>
          </a:prstGeom>
          <a:noFill/>
        </p:spPr>
        <p:txBody>
          <a:bodyPr wrap="square" rtlCol="0">
            <a:spAutoFit/>
          </a:bodyPr>
          <a:lstStyle/>
          <a:p>
            <a:r>
              <a:rPr lang="en-US" altLang="zh-CN" sz="6600" dirty="0" smtClean="0"/>
              <a:t>Predefined feature with pre-known distance</a:t>
            </a:r>
          </a:p>
        </p:txBody>
      </p:sp>
      <p:sp>
        <p:nvSpPr>
          <p:cNvPr id="73" name="文本框 72"/>
          <p:cNvSpPr txBox="1"/>
          <p:nvPr/>
        </p:nvSpPr>
        <p:spPr>
          <a:xfrm>
            <a:off x="2077000" y="4774328"/>
            <a:ext cx="48612058" cy="4493538"/>
          </a:xfrm>
          <a:prstGeom prst="rect">
            <a:avLst/>
          </a:prstGeom>
          <a:noFill/>
        </p:spPr>
        <p:txBody>
          <a:bodyPr wrap="square" rtlCol="0">
            <a:spAutoFit/>
          </a:bodyPr>
          <a:lstStyle/>
          <a:p>
            <a:r>
              <a:rPr lang="en-US" altLang="zh-CN" sz="8800" b="1" dirty="0" smtClean="0">
                <a:solidFill>
                  <a:srgbClr val="C00000"/>
                </a:solidFill>
              </a:rPr>
              <a:t>Introduction</a:t>
            </a:r>
            <a:endParaRPr lang="en-US" altLang="zh-CN" sz="8800" b="1" dirty="0">
              <a:solidFill>
                <a:srgbClr val="C00000"/>
              </a:solidFill>
            </a:endParaRPr>
          </a:p>
          <a:p>
            <a:r>
              <a:rPr lang="en-US" altLang="zh-CN" sz="6600" b="1" dirty="0" smtClean="0"/>
              <a:t>Traditional Auto Focus (AF) techniques including Range Finders, Active AF and Passive AF ar</a:t>
            </a:r>
            <a:r>
              <a:rPr lang="en-US" altLang="zh-CN" sz="6600" b="1" dirty="0" smtClean="0"/>
              <a:t>e not quite time efficient. In this project, we tried to use structure form motion  (SFM) to recover the depth of the object in images, and use the depth to calculate the focal length needed. </a:t>
            </a:r>
            <a:endParaRPr lang="zh-CN" altLang="en-US" sz="8800" b="1" dirty="0">
              <a:solidFill>
                <a:srgbClr val="C00000"/>
              </a:solidFill>
            </a:endParaRPr>
          </a:p>
        </p:txBody>
      </p:sp>
      <p:sp>
        <p:nvSpPr>
          <p:cNvPr id="74" name="文本框 73"/>
          <p:cNvSpPr txBox="1"/>
          <p:nvPr/>
        </p:nvSpPr>
        <p:spPr>
          <a:xfrm>
            <a:off x="28189339" y="25494752"/>
            <a:ext cx="8677505" cy="3139321"/>
          </a:xfrm>
          <a:prstGeom prst="rect">
            <a:avLst/>
          </a:prstGeom>
          <a:noFill/>
        </p:spPr>
        <p:txBody>
          <a:bodyPr wrap="square" rtlCol="0">
            <a:spAutoFit/>
          </a:bodyPr>
          <a:lstStyle/>
          <a:p>
            <a:r>
              <a:rPr lang="en-US" altLang="zh-CN" sz="6600" dirty="0" smtClean="0"/>
              <a:t>Perform triangulation to find the 3D position for predefined features</a:t>
            </a:r>
            <a:endParaRPr lang="zh-CN" altLang="en-US" sz="6600" dirty="0"/>
          </a:p>
        </p:txBody>
      </p:sp>
      <p:sp>
        <p:nvSpPr>
          <p:cNvPr id="75" name="文本框 74"/>
          <p:cNvSpPr txBox="1"/>
          <p:nvPr/>
        </p:nvSpPr>
        <p:spPr>
          <a:xfrm>
            <a:off x="28547361" y="16339899"/>
            <a:ext cx="7795946" cy="3139321"/>
          </a:xfrm>
          <a:prstGeom prst="rect">
            <a:avLst/>
          </a:prstGeom>
          <a:noFill/>
        </p:spPr>
        <p:txBody>
          <a:bodyPr wrap="square" rtlCol="0">
            <a:spAutoFit/>
          </a:bodyPr>
          <a:lstStyle/>
          <a:p>
            <a:r>
              <a:rPr lang="en-US" altLang="zh-CN" sz="6600" dirty="0" smtClean="0"/>
              <a:t>Locate the predefined features in 2D image using SIFT matching</a:t>
            </a:r>
            <a:endParaRPr lang="zh-CN" altLang="en-US" sz="6600" dirty="0"/>
          </a:p>
        </p:txBody>
      </p:sp>
      <p:sp>
        <p:nvSpPr>
          <p:cNvPr id="78" name="文本框 77"/>
          <p:cNvSpPr txBox="1"/>
          <p:nvPr/>
        </p:nvSpPr>
        <p:spPr>
          <a:xfrm>
            <a:off x="45523432" y="14630142"/>
            <a:ext cx="3889791" cy="2123658"/>
          </a:xfrm>
          <a:prstGeom prst="rect">
            <a:avLst/>
          </a:prstGeom>
          <a:noFill/>
        </p:spPr>
        <p:txBody>
          <a:bodyPr wrap="square" rtlCol="0">
            <a:spAutoFit/>
          </a:bodyPr>
          <a:lstStyle/>
          <a:p>
            <a:r>
              <a:rPr lang="en-US" altLang="zh-CN" sz="6600" dirty="0" smtClean="0"/>
              <a:t>Focus area request</a:t>
            </a:r>
            <a:endParaRPr lang="zh-CN" altLang="en-US" sz="6600" dirty="0"/>
          </a:p>
        </p:txBody>
      </p:sp>
      <p:sp>
        <p:nvSpPr>
          <p:cNvPr id="79" name="左箭头 78"/>
          <p:cNvSpPr/>
          <p:nvPr/>
        </p:nvSpPr>
        <p:spPr>
          <a:xfrm>
            <a:off x="42725244" y="15173131"/>
            <a:ext cx="2469995" cy="13335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80" name="文本框 79"/>
          <p:cNvSpPr txBox="1"/>
          <p:nvPr/>
        </p:nvSpPr>
        <p:spPr>
          <a:xfrm>
            <a:off x="28148068" y="33101700"/>
            <a:ext cx="8677505" cy="3139321"/>
          </a:xfrm>
          <a:prstGeom prst="rect">
            <a:avLst/>
          </a:prstGeom>
          <a:noFill/>
        </p:spPr>
        <p:txBody>
          <a:bodyPr wrap="square" rtlCol="0">
            <a:spAutoFit/>
          </a:bodyPr>
          <a:lstStyle/>
          <a:p>
            <a:r>
              <a:rPr lang="en-US" altLang="zh-CN" sz="6600" dirty="0" smtClean="0"/>
              <a:t>Recover the scale using the pre-known distance of predefined features</a:t>
            </a:r>
            <a:endParaRPr lang="zh-CN" altLang="en-US" sz="6600" dirty="0"/>
          </a:p>
        </p:txBody>
      </p:sp>
      <p:sp>
        <p:nvSpPr>
          <p:cNvPr id="81" name="文本框 80"/>
          <p:cNvSpPr txBox="1"/>
          <p:nvPr/>
        </p:nvSpPr>
        <p:spPr>
          <a:xfrm>
            <a:off x="45830371" y="24362845"/>
            <a:ext cx="3889791" cy="2123658"/>
          </a:xfrm>
          <a:prstGeom prst="rect">
            <a:avLst/>
          </a:prstGeom>
          <a:noFill/>
        </p:spPr>
        <p:txBody>
          <a:bodyPr wrap="square" rtlCol="0">
            <a:spAutoFit/>
          </a:bodyPr>
          <a:lstStyle/>
          <a:p>
            <a:r>
              <a:rPr lang="en-US" altLang="zh-CN" sz="6600" dirty="0" smtClean="0"/>
              <a:t>Recover depth</a:t>
            </a:r>
            <a:endParaRPr lang="zh-CN" altLang="en-US" sz="6600" dirty="0"/>
          </a:p>
        </p:txBody>
      </p:sp>
      <p:sp>
        <p:nvSpPr>
          <p:cNvPr id="82" name="文本框 81"/>
          <p:cNvSpPr txBox="1"/>
          <p:nvPr/>
        </p:nvSpPr>
        <p:spPr>
          <a:xfrm>
            <a:off x="45551021" y="31002393"/>
            <a:ext cx="5380958" cy="6186309"/>
          </a:xfrm>
          <a:prstGeom prst="rect">
            <a:avLst/>
          </a:prstGeom>
          <a:noFill/>
        </p:spPr>
        <p:txBody>
          <a:bodyPr wrap="square" rtlCol="0">
            <a:spAutoFit/>
          </a:bodyPr>
          <a:lstStyle/>
          <a:p>
            <a:r>
              <a:rPr lang="en-US" altLang="zh-CN" sz="6600" dirty="0" smtClean="0"/>
              <a:t>Calculate focal length using the focal length-object distance equation</a:t>
            </a:r>
            <a:endParaRPr lang="zh-CN" altLang="en-US" sz="6600" dirty="0"/>
          </a:p>
        </p:txBody>
      </p:sp>
    </p:spTree>
    <p:extLst>
      <p:ext uri="{BB962C8B-B14F-4D97-AF65-F5344CB8AC3E}">
        <p14:creationId xmlns:p14="http://schemas.microsoft.com/office/powerpoint/2010/main" val="41050865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TotalTime>
  <Words>140</Words>
  <Application>Microsoft Office PowerPoint</Application>
  <PresentationFormat>自定义</PresentationFormat>
  <Paragraphs>16</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宋体</vt:lpstr>
      <vt:lpstr>Arial</vt:lpstr>
      <vt:lpstr>Calibri</vt:lpstr>
      <vt:lpstr>Calibri Light</vt:lpstr>
      <vt:lpstr>Office 主题</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Mengxin Li</dc:creator>
  <cp:lastModifiedBy>Mengxin Li</cp:lastModifiedBy>
  <cp:revision>19</cp:revision>
  <dcterms:created xsi:type="dcterms:W3CDTF">2015-12-07T02:25:48Z</dcterms:created>
  <dcterms:modified xsi:type="dcterms:W3CDTF">2015-12-07T04:57:58Z</dcterms:modified>
</cp:coreProperties>
</file>