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767054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1pPr>
    <a:lvl2pPr marL="383527" algn="l" defTabSz="767054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2pPr>
    <a:lvl3pPr marL="767054" algn="l" defTabSz="767054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3pPr>
    <a:lvl4pPr marL="1150581" algn="l" defTabSz="767054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4pPr>
    <a:lvl5pPr marL="1534109" algn="l" defTabSz="767054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5pPr>
    <a:lvl6pPr marL="1917636" algn="l" defTabSz="767054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6pPr>
    <a:lvl7pPr marL="2301163" algn="l" defTabSz="767054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7pPr>
    <a:lvl8pPr marL="2684690" algn="l" defTabSz="767054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8pPr>
    <a:lvl9pPr marL="3068217" algn="l" defTabSz="767054" rtl="0" eaLnBrk="1" latinLnBrk="0" hangingPunct="1">
      <a:defRPr sz="15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88" autoAdjust="0"/>
  </p:normalViewPr>
  <p:slideViewPr>
    <p:cSldViewPr snapToGrid="0" showGuides="1">
      <p:cViewPr varScale="1">
        <p:scale>
          <a:sx n="62" d="100"/>
          <a:sy n="62" d="100"/>
        </p:scale>
        <p:origin x="78" y="432"/>
      </p:cViewPr>
      <p:guideLst>
        <p:guide orient="horz" pos="2160"/>
        <p:guide pos="2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16BD-9242-4A9F-B719-12CF278EAFC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E1FC-3269-4C7A-93FA-BC18B1F91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2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16BD-9242-4A9F-B719-12CF278EAFC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E1FC-3269-4C7A-93FA-BC18B1F91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89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16BD-9242-4A9F-B719-12CF278EAFC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E1FC-3269-4C7A-93FA-BC18B1F91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3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16BD-9242-4A9F-B719-12CF278EAFC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E1FC-3269-4C7A-93FA-BC18B1F91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21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16BD-9242-4A9F-B719-12CF278EAFC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E1FC-3269-4C7A-93FA-BC18B1F91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37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16BD-9242-4A9F-B719-12CF278EAFC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E1FC-3269-4C7A-93FA-BC18B1F91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50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16BD-9242-4A9F-B719-12CF278EAFC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E1FC-3269-4C7A-93FA-BC18B1F91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65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16BD-9242-4A9F-B719-12CF278EAFC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E1FC-3269-4C7A-93FA-BC18B1F91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61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16BD-9242-4A9F-B719-12CF278EAFC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E1FC-3269-4C7A-93FA-BC18B1F91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8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16BD-9242-4A9F-B719-12CF278EAFC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E1FC-3269-4C7A-93FA-BC18B1F91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10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16BD-9242-4A9F-B719-12CF278EAFC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9E1FC-3269-4C7A-93FA-BC18B1F91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77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216BD-9242-4A9F-B719-12CF278EAFC0}" type="datetimeFigureOut">
              <a:rPr lang="zh-CN" altLang="en-US" smtClean="0"/>
              <a:t>2015/12/7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9E1FC-3269-4C7A-93FA-BC18B1F91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75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9764" y="130875"/>
            <a:ext cx="4568238" cy="356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15" b="1" dirty="0">
                <a:solidFill>
                  <a:srgbClr val="C00000"/>
                </a:solidFill>
              </a:rPr>
              <a:t>Instant Auto Focus Using Structure from Motion</a:t>
            </a:r>
            <a:endParaRPr lang="zh-CN" altLang="en-US" sz="1715" b="1" dirty="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18002" y="240688"/>
            <a:ext cx="18742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Jai Prakash, </a:t>
            </a:r>
            <a:r>
              <a:rPr lang="en-US" altLang="zh-CN" sz="1100"/>
              <a:t>Mengxin </a:t>
            </a:r>
            <a:r>
              <a:rPr lang="en-US" altLang="zh-CN" sz="1100" smtClean="0"/>
              <a:t>Li     068</a:t>
            </a:r>
            <a:endParaRPr lang="zh-CN" altLang="en-US" sz="1100" dirty="0"/>
          </a:p>
        </p:txBody>
      </p:sp>
      <p:sp>
        <p:nvSpPr>
          <p:cNvPr id="4" name="文本框 3"/>
          <p:cNvSpPr txBox="1"/>
          <p:nvPr/>
        </p:nvSpPr>
        <p:spPr>
          <a:xfrm>
            <a:off x="359834" y="1844429"/>
            <a:ext cx="1773242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</a:rPr>
              <a:t>Multiview 3D Reconstruction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42036" y="1844429"/>
            <a:ext cx="1002197" cy="25391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</a:rPr>
              <a:t>Scale Recovery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43502" y="1856290"/>
            <a:ext cx="2554641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</a:rPr>
              <a:t>Depth Recovery &amp; Focal Length Calculation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21" y="2320284"/>
            <a:ext cx="1021630" cy="7662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35" y="2430795"/>
            <a:ext cx="1021630" cy="7662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8" y="2564633"/>
            <a:ext cx="1021630" cy="76622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76" y="2698471"/>
            <a:ext cx="1021630" cy="766223"/>
          </a:xfrm>
          <a:prstGeom prst="rect">
            <a:avLst/>
          </a:prstGeom>
        </p:spPr>
      </p:pic>
      <p:sp>
        <p:nvSpPr>
          <p:cNvPr id="12" name="下箭头 11"/>
          <p:cNvSpPr/>
          <p:nvPr/>
        </p:nvSpPr>
        <p:spPr>
          <a:xfrm>
            <a:off x="1377827" y="3563462"/>
            <a:ext cx="123412" cy="22882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53" y="3870252"/>
            <a:ext cx="1130959" cy="85052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94" y="3992803"/>
            <a:ext cx="1130959" cy="85052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35" y="4112320"/>
            <a:ext cx="1130959" cy="85052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37" y="4231482"/>
            <a:ext cx="1130959" cy="85052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" y="5403103"/>
            <a:ext cx="2357147" cy="138343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535" y="2225505"/>
            <a:ext cx="1100912" cy="82792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34" y="3272637"/>
            <a:ext cx="1094979" cy="8221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67" y="3521857"/>
            <a:ext cx="385389" cy="2761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66" y="2724185"/>
            <a:ext cx="348119" cy="268549"/>
          </a:xfrm>
          <a:prstGeom prst="rect">
            <a:avLst/>
          </a:prstGeom>
        </p:spPr>
      </p:pic>
      <p:cxnSp>
        <p:nvCxnSpPr>
          <p:cNvPr id="29" name="直接箭头连接符 28"/>
          <p:cNvCxnSpPr/>
          <p:nvPr/>
        </p:nvCxnSpPr>
        <p:spPr>
          <a:xfrm flipV="1">
            <a:off x="3655026" y="2796278"/>
            <a:ext cx="1170874" cy="85708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653211" y="3067064"/>
            <a:ext cx="1115223" cy="747841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3716123" y="3633487"/>
            <a:ext cx="570972" cy="276260"/>
          </a:xfrm>
          <a:prstGeom prst="straightConnector1">
            <a:avLst/>
          </a:prstGeom>
          <a:ln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3655026" y="3007104"/>
            <a:ext cx="715215" cy="469196"/>
          </a:xfrm>
          <a:prstGeom prst="straightConnector1">
            <a:avLst/>
          </a:prstGeom>
          <a:ln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81" y="4498231"/>
            <a:ext cx="1693822" cy="99412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278" y="5742888"/>
            <a:ext cx="2278644" cy="1115112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86" y="2225505"/>
            <a:ext cx="1658975" cy="11978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78" y="3623478"/>
            <a:ext cx="1208486" cy="1472154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642" y="5602893"/>
            <a:ext cx="1348237" cy="983849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5" y="156441"/>
            <a:ext cx="618938" cy="33907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59" y="178146"/>
            <a:ext cx="1602183" cy="317365"/>
          </a:xfrm>
          <a:prstGeom prst="rect">
            <a:avLst/>
          </a:prstGeom>
        </p:spPr>
      </p:pic>
      <p:sp>
        <p:nvSpPr>
          <p:cNvPr id="53" name="下箭头 52"/>
          <p:cNvSpPr/>
          <p:nvPr/>
        </p:nvSpPr>
        <p:spPr>
          <a:xfrm>
            <a:off x="7274055" y="3374199"/>
            <a:ext cx="123412" cy="22882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"/>
          </a:p>
        </p:txBody>
      </p:sp>
      <p:sp>
        <p:nvSpPr>
          <p:cNvPr id="54" name="下箭头 53"/>
          <p:cNvSpPr/>
          <p:nvPr/>
        </p:nvSpPr>
        <p:spPr>
          <a:xfrm>
            <a:off x="4499238" y="5557190"/>
            <a:ext cx="123412" cy="22882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"/>
          </a:p>
        </p:txBody>
      </p:sp>
      <p:sp>
        <p:nvSpPr>
          <p:cNvPr id="55" name="下箭头 54"/>
          <p:cNvSpPr/>
          <p:nvPr/>
        </p:nvSpPr>
        <p:spPr>
          <a:xfrm>
            <a:off x="4488005" y="4203590"/>
            <a:ext cx="145878" cy="29228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"/>
          </a:p>
        </p:txBody>
      </p:sp>
      <p:sp>
        <p:nvSpPr>
          <p:cNvPr id="56" name="下箭头 55"/>
          <p:cNvSpPr/>
          <p:nvPr/>
        </p:nvSpPr>
        <p:spPr>
          <a:xfrm>
            <a:off x="1359251" y="5186310"/>
            <a:ext cx="123412" cy="22882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"/>
          </a:p>
        </p:txBody>
      </p:sp>
      <p:sp>
        <p:nvSpPr>
          <p:cNvPr id="57" name="下箭头 56"/>
          <p:cNvSpPr/>
          <p:nvPr/>
        </p:nvSpPr>
        <p:spPr>
          <a:xfrm>
            <a:off x="7274055" y="5263531"/>
            <a:ext cx="123412" cy="22882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"/>
          </a:p>
        </p:txBody>
      </p:sp>
      <p:sp>
        <p:nvSpPr>
          <p:cNvPr id="69" name="文本框 68"/>
          <p:cNvSpPr txBox="1"/>
          <p:nvPr/>
        </p:nvSpPr>
        <p:spPr>
          <a:xfrm>
            <a:off x="1804227" y="3471906"/>
            <a:ext cx="1066174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79" dirty="0"/>
              <a:t>Get common SIFT feature</a:t>
            </a:r>
            <a:endParaRPr lang="zh-CN" altLang="en-US" sz="1179" dirty="0"/>
          </a:p>
        </p:txBody>
      </p:sp>
      <p:sp>
        <p:nvSpPr>
          <p:cNvPr id="70" name="文本框 69"/>
          <p:cNvSpPr txBox="1"/>
          <p:nvPr/>
        </p:nvSpPr>
        <p:spPr>
          <a:xfrm>
            <a:off x="1672367" y="5163823"/>
            <a:ext cx="1622587" cy="273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79" dirty="0"/>
              <a:t>Structure from </a:t>
            </a:r>
            <a:r>
              <a:rPr lang="en-US" altLang="zh-CN" sz="1179" dirty="0" smtClean="0"/>
              <a:t>Motion</a:t>
            </a:r>
            <a:endParaRPr lang="zh-CN" altLang="en-US" sz="1179" dirty="0"/>
          </a:p>
        </p:txBody>
      </p:sp>
      <p:sp>
        <p:nvSpPr>
          <p:cNvPr id="71" name="文本框 70"/>
          <p:cNvSpPr txBox="1"/>
          <p:nvPr/>
        </p:nvSpPr>
        <p:spPr>
          <a:xfrm>
            <a:off x="2792406" y="2433253"/>
            <a:ext cx="1317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Predefined </a:t>
            </a:r>
            <a:r>
              <a:rPr lang="en-US" altLang="zh-CN" sz="1100" dirty="0" smtClean="0"/>
              <a:t>feature</a:t>
            </a:r>
            <a:endParaRPr lang="en-US" altLang="zh-CN" sz="1100" dirty="0"/>
          </a:p>
        </p:txBody>
      </p:sp>
      <p:sp>
        <p:nvSpPr>
          <p:cNvPr id="73" name="文本框 72"/>
          <p:cNvSpPr txBox="1"/>
          <p:nvPr/>
        </p:nvSpPr>
        <p:spPr>
          <a:xfrm>
            <a:off x="265513" y="705355"/>
            <a:ext cx="4104728" cy="911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72" b="1" dirty="0" smtClean="0"/>
              <a:t>Traditional AF technique </a:t>
            </a:r>
            <a:r>
              <a:rPr lang="en-US" altLang="zh-CN" sz="1572" b="1" dirty="0"/>
              <a:t>– </a:t>
            </a:r>
            <a:r>
              <a:rPr lang="en-US" altLang="zh-CN" sz="1572" b="1" u="sng" dirty="0"/>
              <a:t>low time efficiency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Range Finder,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Active AF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Passive AF</a:t>
            </a:r>
            <a:endParaRPr lang="zh-CN" altLang="en-US" sz="1200" b="1" dirty="0"/>
          </a:p>
        </p:txBody>
      </p:sp>
      <p:sp>
        <p:nvSpPr>
          <p:cNvPr id="74" name="文本框 73"/>
          <p:cNvSpPr txBox="1"/>
          <p:nvPr/>
        </p:nvSpPr>
        <p:spPr>
          <a:xfrm>
            <a:off x="5313926" y="4746046"/>
            <a:ext cx="1040440" cy="273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79" dirty="0" smtClean="0"/>
              <a:t>Triangulation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5324001" y="2473122"/>
            <a:ext cx="1392133" cy="273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79" dirty="0" smtClean="0"/>
              <a:t>SIFT Matching</a:t>
            </a:r>
            <a:endParaRPr lang="zh-CN" altLang="en-US" sz="1179" dirty="0"/>
          </a:p>
        </p:txBody>
      </p:sp>
      <p:sp>
        <p:nvSpPr>
          <p:cNvPr id="78" name="文本框 77"/>
          <p:cNvSpPr txBox="1"/>
          <p:nvPr/>
        </p:nvSpPr>
        <p:spPr>
          <a:xfrm>
            <a:off x="8245495" y="2341025"/>
            <a:ext cx="871824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79" dirty="0"/>
              <a:t>Focus area request</a:t>
            </a:r>
            <a:endParaRPr lang="zh-CN" altLang="en-US" sz="1179" dirty="0"/>
          </a:p>
        </p:txBody>
      </p:sp>
      <p:sp>
        <p:nvSpPr>
          <p:cNvPr id="79" name="左箭头 78"/>
          <p:cNvSpPr/>
          <p:nvPr/>
        </p:nvSpPr>
        <p:spPr>
          <a:xfrm>
            <a:off x="7520823" y="2541198"/>
            <a:ext cx="724671" cy="457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"/>
          </a:p>
        </p:txBody>
      </p:sp>
      <p:sp>
        <p:nvSpPr>
          <p:cNvPr id="80" name="文本框 79"/>
          <p:cNvSpPr txBox="1"/>
          <p:nvPr/>
        </p:nvSpPr>
        <p:spPr>
          <a:xfrm>
            <a:off x="5321825" y="6174189"/>
            <a:ext cx="1549554" cy="273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79" dirty="0"/>
              <a:t>Recover </a:t>
            </a:r>
            <a:r>
              <a:rPr lang="en-US" altLang="zh-CN" sz="1179" dirty="0" smtClean="0"/>
              <a:t>scale</a:t>
            </a:r>
            <a:endParaRPr lang="zh-CN" altLang="en-US" sz="1179" dirty="0"/>
          </a:p>
        </p:txBody>
      </p:sp>
      <p:sp>
        <p:nvSpPr>
          <p:cNvPr id="81" name="文本框 80"/>
          <p:cNvSpPr txBox="1"/>
          <p:nvPr/>
        </p:nvSpPr>
        <p:spPr>
          <a:xfrm>
            <a:off x="8167160" y="4332064"/>
            <a:ext cx="694606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79" dirty="0"/>
              <a:t>Recover depth</a:t>
            </a:r>
            <a:endParaRPr lang="zh-CN" altLang="en-US" sz="1179" dirty="0"/>
          </a:p>
        </p:txBody>
      </p:sp>
      <p:sp>
        <p:nvSpPr>
          <p:cNvPr id="82" name="文本框 81"/>
          <p:cNvSpPr txBox="1"/>
          <p:nvPr/>
        </p:nvSpPr>
        <p:spPr>
          <a:xfrm>
            <a:off x="8104150" y="5765873"/>
            <a:ext cx="960885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79" dirty="0"/>
              <a:t>Calculate focal </a:t>
            </a:r>
            <a:r>
              <a:rPr lang="en-US" altLang="zh-CN" sz="1179" dirty="0" smtClean="0"/>
              <a:t>length</a:t>
            </a:r>
            <a:endParaRPr lang="zh-CN" altLang="en-US" sz="1179" dirty="0"/>
          </a:p>
        </p:txBody>
      </p:sp>
      <p:sp>
        <p:nvSpPr>
          <p:cNvPr id="60" name="文本框 59"/>
          <p:cNvSpPr txBox="1"/>
          <p:nvPr/>
        </p:nvSpPr>
        <p:spPr>
          <a:xfrm>
            <a:off x="5812581" y="735080"/>
            <a:ext cx="2922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SFM based AF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smtClean="0"/>
              <a:t>Scale Ambiguity</a:t>
            </a:r>
          </a:p>
          <a:p>
            <a:pPr marL="669277" lvl="1" indent="-285750">
              <a:buFont typeface="Arial" panose="020B0604020202020204" pitchFamily="34" charset="0"/>
              <a:buChar char="•"/>
            </a:pPr>
            <a:r>
              <a:rPr lang="en-US" altLang="zh-CN" sz="1200" b="1" dirty="0" smtClean="0"/>
              <a:t>IMU</a:t>
            </a:r>
          </a:p>
          <a:p>
            <a:pPr marL="669277" lvl="1" indent="-285750">
              <a:buFont typeface="Wingdings" panose="05000000000000000000" pitchFamily="2" charset="2"/>
              <a:buChar char="ü"/>
            </a:pPr>
            <a:r>
              <a:rPr lang="en-US" altLang="zh-CN" sz="1200" b="1" dirty="0" smtClean="0"/>
              <a:t>Pre-known object/feature 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050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68</Words>
  <Application>Microsoft Office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Mengxin Li</dc:creator>
  <cp:lastModifiedBy>Mengxin Li</cp:lastModifiedBy>
  <cp:revision>25</cp:revision>
  <dcterms:created xsi:type="dcterms:W3CDTF">2015-12-07T02:25:48Z</dcterms:created>
  <dcterms:modified xsi:type="dcterms:W3CDTF">2015-12-07T05:03:57Z</dcterms:modified>
</cp:coreProperties>
</file>