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1120675" cy="38404800"/>
  <p:notesSz cx="6858000" cy="9144000"/>
  <p:defaultTextStyle>
    <a:defPPr>
      <a:defRPr lang="zh-CN"/>
    </a:defPPr>
    <a:lvl1pPr marL="0" algn="l" defTabSz="4297223" rtl="0" eaLnBrk="1" latinLnBrk="0" hangingPunct="1">
      <a:defRPr sz="8459" kern="1200">
        <a:solidFill>
          <a:schemeClr val="tx1"/>
        </a:solidFill>
        <a:latin typeface="+mn-lt"/>
        <a:ea typeface="+mn-ea"/>
        <a:cs typeface="+mn-cs"/>
      </a:defRPr>
    </a:lvl1pPr>
    <a:lvl2pPr marL="2148611" algn="l" defTabSz="4297223" rtl="0" eaLnBrk="1" latinLnBrk="0" hangingPunct="1">
      <a:defRPr sz="8459" kern="1200">
        <a:solidFill>
          <a:schemeClr val="tx1"/>
        </a:solidFill>
        <a:latin typeface="+mn-lt"/>
        <a:ea typeface="+mn-ea"/>
        <a:cs typeface="+mn-cs"/>
      </a:defRPr>
    </a:lvl2pPr>
    <a:lvl3pPr marL="4297223" algn="l" defTabSz="4297223" rtl="0" eaLnBrk="1" latinLnBrk="0" hangingPunct="1">
      <a:defRPr sz="8459" kern="1200">
        <a:solidFill>
          <a:schemeClr val="tx1"/>
        </a:solidFill>
        <a:latin typeface="+mn-lt"/>
        <a:ea typeface="+mn-ea"/>
        <a:cs typeface="+mn-cs"/>
      </a:defRPr>
    </a:lvl3pPr>
    <a:lvl4pPr marL="6445834" algn="l" defTabSz="4297223" rtl="0" eaLnBrk="1" latinLnBrk="0" hangingPunct="1">
      <a:defRPr sz="8459" kern="1200">
        <a:solidFill>
          <a:schemeClr val="tx1"/>
        </a:solidFill>
        <a:latin typeface="+mn-lt"/>
        <a:ea typeface="+mn-ea"/>
        <a:cs typeface="+mn-cs"/>
      </a:defRPr>
    </a:lvl4pPr>
    <a:lvl5pPr marL="8594446" algn="l" defTabSz="4297223" rtl="0" eaLnBrk="1" latinLnBrk="0" hangingPunct="1">
      <a:defRPr sz="8459" kern="1200">
        <a:solidFill>
          <a:schemeClr val="tx1"/>
        </a:solidFill>
        <a:latin typeface="+mn-lt"/>
        <a:ea typeface="+mn-ea"/>
        <a:cs typeface="+mn-cs"/>
      </a:defRPr>
    </a:lvl5pPr>
    <a:lvl6pPr marL="10743057" algn="l" defTabSz="4297223" rtl="0" eaLnBrk="1" latinLnBrk="0" hangingPunct="1">
      <a:defRPr sz="8459" kern="1200">
        <a:solidFill>
          <a:schemeClr val="tx1"/>
        </a:solidFill>
        <a:latin typeface="+mn-lt"/>
        <a:ea typeface="+mn-ea"/>
        <a:cs typeface="+mn-cs"/>
      </a:defRPr>
    </a:lvl6pPr>
    <a:lvl7pPr marL="12891668" algn="l" defTabSz="4297223" rtl="0" eaLnBrk="1" latinLnBrk="0" hangingPunct="1">
      <a:defRPr sz="8459" kern="1200">
        <a:solidFill>
          <a:schemeClr val="tx1"/>
        </a:solidFill>
        <a:latin typeface="+mn-lt"/>
        <a:ea typeface="+mn-ea"/>
        <a:cs typeface="+mn-cs"/>
      </a:defRPr>
    </a:lvl7pPr>
    <a:lvl8pPr marL="15040280" algn="l" defTabSz="4297223" rtl="0" eaLnBrk="1" latinLnBrk="0" hangingPunct="1">
      <a:defRPr sz="8459" kern="1200">
        <a:solidFill>
          <a:schemeClr val="tx1"/>
        </a:solidFill>
        <a:latin typeface="+mn-lt"/>
        <a:ea typeface="+mn-ea"/>
        <a:cs typeface="+mn-cs"/>
      </a:defRPr>
    </a:lvl8pPr>
    <a:lvl9pPr marL="17188891" algn="l" defTabSz="4297223" rtl="0" eaLnBrk="1" latinLnBrk="0" hangingPunct="1">
      <a:defRPr sz="845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96" userDrawn="1">
          <p15:clr>
            <a:srgbClr val="A4A3A4"/>
          </p15:clr>
        </p15:guide>
        <p15:guide id="2" pos="160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488" autoAdjust="0"/>
  </p:normalViewPr>
  <p:slideViewPr>
    <p:cSldViewPr snapToGrid="0" showGuides="1">
      <p:cViewPr varScale="1">
        <p:scale>
          <a:sx n="15" d="100"/>
          <a:sy n="15" d="100"/>
        </p:scale>
        <p:origin x="1554" y="126"/>
      </p:cViewPr>
      <p:guideLst>
        <p:guide orient="horz" pos="12096"/>
        <p:guide pos="160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34051" y="6285233"/>
            <a:ext cx="43452574" cy="13370560"/>
          </a:xfrm>
        </p:spPr>
        <p:txBody>
          <a:bodyPr anchor="b"/>
          <a:lstStyle>
            <a:lvl1pPr algn="ctr">
              <a:defRPr sz="3354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90085" y="20171413"/>
            <a:ext cx="38340506" cy="9272267"/>
          </a:xfrm>
        </p:spPr>
        <p:txBody>
          <a:bodyPr/>
          <a:lstStyle>
            <a:lvl1pPr marL="0" indent="0" algn="ctr">
              <a:buNone/>
              <a:defRPr sz="13417"/>
            </a:lvl1pPr>
            <a:lvl2pPr marL="2556022" indent="0" algn="ctr">
              <a:buNone/>
              <a:defRPr sz="11181"/>
            </a:lvl2pPr>
            <a:lvl3pPr marL="5112045" indent="0" algn="ctr">
              <a:buNone/>
              <a:defRPr sz="10063"/>
            </a:lvl3pPr>
            <a:lvl4pPr marL="7668067" indent="0" algn="ctr">
              <a:buNone/>
              <a:defRPr sz="8945"/>
            </a:lvl4pPr>
            <a:lvl5pPr marL="10224089" indent="0" algn="ctr">
              <a:buNone/>
              <a:defRPr sz="8945"/>
            </a:lvl5pPr>
            <a:lvl6pPr marL="12780112" indent="0" algn="ctr">
              <a:buNone/>
              <a:defRPr sz="8945"/>
            </a:lvl6pPr>
            <a:lvl7pPr marL="15336134" indent="0" algn="ctr">
              <a:buNone/>
              <a:defRPr sz="8945"/>
            </a:lvl7pPr>
            <a:lvl8pPr marL="17892156" indent="0" algn="ctr">
              <a:buNone/>
              <a:defRPr sz="8945"/>
            </a:lvl8pPr>
            <a:lvl9pPr marL="20448179" indent="0" algn="ctr">
              <a:buNone/>
              <a:defRPr sz="8945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16BD-9242-4A9F-B719-12CF278EAFC0}" type="datetimeFigureOut">
              <a:rPr lang="zh-CN" altLang="en-US" smtClean="0"/>
              <a:t>2015/12/6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9E1FC-3269-4C7A-93FA-BC18B1F91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855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16BD-9242-4A9F-B719-12CF278EAFC0}" type="datetimeFigureOut">
              <a:rPr lang="zh-CN" altLang="en-US" smtClean="0"/>
              <a:t>2015/12/6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9E1FC-3269-4C7A-93FA-BC18B1F91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163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583236" y="2044700"/>
            <a:ext cx="11022896" cy="3254629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14549" y="2044700"/>
            <a:ext cx="32429678" cy="3254629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16BD-9242-4A9F-B719-12CF278EAFC0}" type="datetimeFigureOut">
              <a:rPr lang="zh-CN" altLang="en-US" smtClean="0"/>
              <a:t>2015/12/6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9E1FC-3269-4C7A-93FA-BC18B1F91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194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16BD-9242-4A9F-B719-12CF278EAFC0}" type="datetimeFigureOut">
              <a:rPr lang="zh-CN" altLang="en-US" smtClean="0"/>
              <a:t>2015/12/6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9E1FC-3269-4C7A-93FA-BC18B1F91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69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7924" y="9574541"/>
            <a:ext cx="44091582" cy="15975327"/>
          </a:xfrm>
        </p:spPr>
        <p:txBody>
          <a:bodyPr anchor="b"/>
          <a:lstStyle>
            <a:lvl1pPr>
              <a:defRPr sz="3354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7924" y="25701001"/>
            <a:ext cx="44091582" cy="8401047"/>
          </a:xfrm>
        </p:spPr>
        <p:txBody>
          <a:bodyPr/>
          <a:lstStyle>
            <a:lvl1pPr marL="0" indent="0">
              <a:buNone/>
              <a:defRPr sz="13417">
                <a:solidFill>
                  <a:schemeClr val="tx1"/>
                </a:solidFill>
              </a:defRPr>
            </a:lvl1pPr>
            <a:lvl2pPr marL="2556022" indent="0">
              <a:buNone/>
              <a:defRPr sz="11181">
                <a:solidFill>
                  <a:schemeClr val="tx1">
                    <a:tint val="75000"/>
                  </a:schemeClr>
                </a:solidFill>
              </a:defRPr>
            </a:lvl2pPr>
            <a:lvl3pPr marL="5112045" indent="0">
              <a:buNone/>
              <a:defRPr sz="10063">
                <a:solidFill>
                  <a:schemeClr val="tx1">
                    <a:tint val="75000"/>
                  </a:schemeClr>
                </a:solidFill>
              </a:defRPr>
            </a:lvl3pPr>
            <a:lvl4pPr marL="7668067" indent="0">
              <a:buNone/>
              <a:defRPr sz="8945">
                <a:solidFill>
                  <a:schemeClr val="tx1">
                    <a:tint val="75000"/>
                  </a:schemeClr>
                </a:solidFill>
              </a:defRPr>
            </a:lvl4pPr>
            <a:lvl5pPr marL="10224089" indent="0">
              <a:buNone/>
              <a:defRPr sz="8945">
                <a:solidFill>
                  <a:schemeClr val="tx1">
                    <a:tint val="75000"/>
                  </a:schemeClr>
                </a:solidFill>
              </a:defRPr>
            </a:lvl5pPr>
            <a:lvl6pPr marL="12780112" indent="0">
              <a:buNone/>
              <a:defRPr sz="8945">
                <a:solidFill>
                  <a:schemeClr val="tx1">
                    <a:tint val="75000"/>
                  </a:schemeClr>
                </a:solidFill>
              </a:defRPr>
            </a:lvl6pPr>
            <a:lvl7pPr marL="15336134" indent="0">
              <a:buNone/>
              <a:defRPr sz="8945">
                <a:solidFill>
                  <a:schemeClr val="tx1">
                    <a:tint val="75000"/>
                  </a:schemeClr>
                </a:solidFill>
              </a:defRPr>
            </a:lvl7pPr>
            <a:lvl8pPr marL="17892156" indent="0">
              <a:buNone/>
              <a:defRPr sz="8945">
                <a:solidFill>
                  <a:schemeClr val="tx1">
                    <a:tint val="75000"/>
                  </a:schemeClr>
                </a:solidFill>
              </a:defRPr>
            </a:lvl8pPr>
            <a:lvl9pPr marL="20448179" indent="0">
              <a:buNone/>
              <a:defRPr sz="8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16BD-9242-4A9F-B719-12CF278EAFC0}" type="datetimeFigureOut">
              <a:rPr lang="zh-CN" altLang="en-US" smtClean="0"/>
              <a:t>2015/12/6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9E1FC-3269-4C7A-93FA-BC18B1F91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781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14546" y="10223500"/>
            <a:ext cx="21726287" cy="2436749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79842" y="10223500"/>
            <a:ext cx="21726287" cy="2436749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16BD-9242-4A9F-B719-12CF278EAFC0}" type="datetimeFigureOut">
              <a:rPr lang="zh-CN" altLang="en-US" smtClean="0"/>
              <a:t>2015/12/6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9E1FC-3269-4C7A-93FA-BC18B1F91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01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5" y="2044708"/>
            <a:ext cx="44091582" cy="742315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1211" y="9414513"/>
            <a:ext cx="21626438" cy="4613907"/>
          </a:xfrm>
        </p:spPr>
        <p:txBody>
          <a:bodyPr anchor="b"/>
          <a:lstStyle>
            <a:lvl1pPr marL="0" indent="0">
              <a:buNone/>
              <a:defRPr sz="13417" b="1"/>
            </a:lvl1pPr>
            <a:lvl2pPr marL="2556022" indent="0">
              <a:buNone/>
              <a:defRPr sz="11181" b="1"/>
            </a:lvl2pPr>
            <a:lvl3pPr marL="5112045" indent="0">
              <a:buNone/>
              <a:defRPr sz="10063" b="1"/>
            </a:lvl3pPr>
            <a:lvl4pPr marL="7668067" indent="0">
              <a:buNone/>
              <a:defRPr sz="8945" b="1"/>
            </a:lvl4pPr>
            <a:lvl5pPr marL="10224089" indent="0">
              <a:buNone/>
              <a:defRPr sz="8945" b="1"/>
            </a:lvl5pPr>
            <a:lvl6pPr marL="12780112" indent="0">
              <a:buNone/>
              <a:defRPr sz="8945" b="1"/>
            </a:lvl6pPr>
            <a:lvl7pPr marL="15336134" indent="0">
              <a:buNone/>
              <a:defRPr sz="8945" b="1"/>
            </a:lvl7pPr>
            <a:lvl8pPr marL="17892156" indent="0">
              <a:buNone/>
              <a:defRPr sz="8945" b="1"/>
            </a:lvl8pPr>
            <a:lvl9pPr marL="20448179" indent="0">
              <a:buNone/>
              <a:defRPr sz="8945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1211" y="14028420"/>
            <a:ext cx="21626438" cy="2063369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879845" y="9414513"/>
            <a:ext cx="21732945" cy="4613907"/>
          </a:xfrm>
        </p:spPr>
        <p:txBody>
          <a:bodyPr anchor="b"/>
          <a:lstStyle>
            <a:lvl1pPr marL="0" indent="0">
              <a:buNone/>
              <a:defRPr sz="13417" b="1"/>
            </a:lvl1pPr>
            <a:lvl2pPr marL="2556022" indent="0">
              <a:buNone/>
              <a:defRPr sz="11181" b="1"/>
            </a:lvl2pPr>
            <a:lvl3pPr marL="5112045" indent="0">
              <a:buNone/>
              <a:defRPr sz="10063" b="1"/>
            </a:lvl3pPr>
            <a:lvl4pPr marL="7668067" indent="0">
              <a:buNone/>
              <a:defRPr sz="8945" b="1"/>
            </a:lvl4pPr>
            <a:lvl5pPr marL="10224089" indent="0">
              <a:buNone/>
              <a:defRPr sz="8945" b="1"/>
            </a:lvl5pPr>
            <a:lvl6pPr marL="12780112" indent="0">
              <a:buNone/>
              <a:defRPr sz="8945" b="1"/>
            </a:lvl6pPr>
            <a:lvl7pPr marL="15336134" indent="0">
              <a:buNone/>
              <a:defRPr sz="8945" b="1"/>
            </a:lvl7pPr>
            <a:lvl8pPr marL="17892156" indent="0">
              <a:buNone/>
              <a:defRPr sz="8945" b="1"/>
            </a:lvl8pPr>
            <a:lvl9pPr marL="20448179" indent="0">
              <a:buNone/>
              <a:defRPr sz="8945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879845" y="14028420"/>
            <a:ext cx="21732945" cy="2063369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16BD-9242-4A9F-B719-12CF278EAFC0}" type="datetimeFigureOut">
              <a:rPr lang="zh-CN" altLang="en-US" smtClean="0"/>
              <a:t>2015/12/6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9E1FC-3269-4C7A-93FA-BC18B1F91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634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16BD-9242-4A9F-B719-12CF278EAFC0}" type="datetimeFigureOut">
              <a:rPr lang="zh-CN" altLang="en-US" smtClean="0"/>
              <a:t>2015/12/6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9E1FC-3269-4C7A-93FA-BC18B1F91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2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16BD-9242-4A9F-B719-12CF278EAFC0}" type="datetimeFigureOut">
              <a:rPr lang="zh-CN" altLang="en-US" smtClean="0"/>
              <a:t>2015/12/6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9E1FC-3269-4C7A-93FA-BC18B1F91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936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5" y="2560320"/>
            <a:ext cx="16487748" cy="8961120"/>
          </a:xfrm>
        </p:spPr>
        <p:txBody>
          <a:bodyPr anchor="b"/>
          <a:lstStyle>
            <a:lvl1pPr>
              <a:defRPr sz="1789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2945" y="5529588"/>
            <a:ext cx="25879842" cy="27292300"/>
          </a:xfrm>
        </p:spPr>
        <p:txBody>
          <a:bodyPr/>
          <a:lstStyle>
            <a:lvl1pPr>
              <a:defRPr sz="17890"/>
            </a:lvl1pPr>
            <a:lvl2pPr>
              <a:defRPr sz="15654"/>
            </a:lvl2pPr>
            <a:lvl3pPr>
              <a:defRPr sz="13417"/>
            </a:lvl3pPr>
            <a:lvl4pPr>
              <a:defRPr sz="11181"/>
            </a:lvl4pPr>
            <a:lvl5pPr>
              <a:defRPr sz="11181"/>
            </a:lvl5pPr>
            <a:lvl6pPr>
              <a:defRPr sz="11181"/>
            </a:lvl6pPr>
            <a:lvl7pPr>
              <a:defRPr sz="11181"/>
            </a:lvl7pPr>
            <a:lvl8pPr>
              <a:defRPr sz="11181"/>
            </a:lvl8pPr>
            <a:lvl9pPr>
              <a:defRPr sz="1118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05" y="11521440"/>
            <a:ext cx="16487748" cy="21344893"/>
          </a:xfrm>
        </p:spPr>
        <p:txBody>
          <a:bodyPr/>
          <a:lstStyle>
            <a:lvl1pPr marL="0" indent="0">
              <a:buNone/>
              <a:defRPr sz="8945"/>
            </a:lvl1pPr>
            <a:lvl2pPr marL="2556022" indent="0">
              <a:buNone/>
              <a:defRPr sz="7827"/>
            </a:lvl2pPr>
            <a:lvl3pPr marL="5112045" indent="0">
              <a:buNone/>
              <a:defRPr sz="6709"/>
            </a:lvl3pPr>
            <a:lvl4pPr marL="7668067" indent="0">
              <a:buNone/>
              <a:defRPr sz="5591"/>
            </a:lvl4pPr>
            <a:lvl5pPr marL="10224089" indent="0">
              <a:buNone/>
              <a:defRPr sz="5591"/>
            </a:lvl5pPr>
            <a:lvl6pPr marL="12780112" indent="0">
              <a:buNone/>
              <a:defRPr sz="5591"/>
            </a:lvl6pPr>
            <a:lvl7pPr marL="15336134" indent="0">
              <a:buNone/>
              <a:defRPr sz="5591"/>
            </a:lvl7pPr>
            <a:lvl8pPr marL="17892156" indent="0">
              <a:buNone/>
              <a:defRPr sz="5591"/>
            </a:lvl8pPr>
            <a:lvl9pPr marL="20448179" indent="0">
              <a:buNone/>
              <a:defRPr sz="559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16BD-9242-4A9F-B719-12CF278EAFC0}" type="datetimeFigureOut">
              <a:rPr lang="zh-CN" altLang="en-US" smtClean="0"/>
              <a:t>2015/12/6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9E1FC-3269-4C7A-93FA-BC18B1F91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30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5" y="2560320"/>
            <a:ext cx="16487748" cy="8961120"/>
          </a:xfrm>
        </p:spPr>
        <p:txBody>
          <a:bodyPr anchor="b"/>
          <a:lstStyle>
            <a:lvl1pPr>
              <a:defRPr sz="1789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32945" y="5529588"/>
            <a:ext cx="25879842" cy="27292300"/>
          </a:xfrm>
        </p:spPr>
        <p:txBody>
          <a:bodyPr anchor="t"/>
          <a:lstStyle>
            <a:lvl1pPr marL="0" indent="0">
              <a:buNone/>
              <a:defRPr sz="17890"/>
            </a:lvl1pPr>
            <a:lvl2pPr marL="2556022" indent="0">
              <a:buNone/>
              <a:defRPr sz="15654"/>
            </a:lvl2pPr>
            <a:lvl3pPr marL="5112045" indent="0">
              <a:buNone/>
              <a:defRPr sz="13417"/>
            </a:lvl3pPr>
            <a:lvl4pPr marL="7668067" indent="0">
              <a:buNone/>
              <a:defRPr sz="11181"/>
            </a:lvl4pPr>
            <a:lvl5pPr marL="10224089" indent="0">
              <a:buNone/>
              <a:defRPr sz="11181"/>
            </a:lvl5pPr>
            <a:lvl6pPr marL="12780112" indent="0">
              <a:buNone/>
              <a:defRPr sz="11181"/>
            </a:lvl6pPr>
            <a:lvl7pPr marL="15336134" indent="0">
              <a:buNone/>
              <a:defRPr sz="11181"/>
            </a:lvl7pPr>
            <a:lvl8pPr marL="17892156" indent="0">
              <a:buNone/>
              <a:defRPr sz="11181"/>
            </a:lvl8pPr>
            <a:lvl9pPr marL="20448179" indent="0">
              <a:buNone/>
              <a:defRPr sz="11181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05" y="11521440"/>
            <a:ext cx="16487748" cy="21344893"/>
          </a:xfrm>
        </p:spPr>
        <p:txBody>
          <a:bodyPr/>
          <a:lstStyle>
            <a:lvl1pPr marL="0" indent="0">
              <a:buNone/>
              <a:defRPr sz="8945"/>
            </a:lvl1pPr>
            <a:lvl2pPr marL="2556022" indent="0">
              <a:buNone/>
              <a:defRPr sz="7827"/>
            </a:lvl2pPr>
            <a:lvl3pPr marL="5112045" indent="0">
              <a:buNone/>
              <a:defRPr sz="6709"/>
            </a:lvl3pPr>
            <a:lvl4pPr marL="7668067" indent="0">
              <a:buNone/>
              <a:defRPr sz="5591"/>
            </a:lvl4pPr>
            <a:lvl5pPr marL="10224089" indent="0">
              <a:buNone/>
              <a:defRPr sz="5591"/>
            </a:lvl5pPr>
            <a:lvl6pPr marL="12780112" indent="0">
              <a:buNone/>
              <a:defRPr sz="5591"/>
            </a:lvl6pPr>
            <a:lvl7pPr marL="15336134" indent="0">
              <a:buNone/>
              <a:defRPr sz="5591"/>
            </a:lvl7pPr>
            <a:lvl8pPr marL="17892156" indent="0">
              <a:buNone/>
              <a:defRPr sz="5591"/>
            </a:lvl8pPr>
            <a:lvl9pPr marL="20448179" indent="0">
              <a:buNone/>
              <a:defRPr sz="559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16BD-9242-4A9F-B719-12CF278EAFC0}" type="datetimeFigureOut">
              <a:rPr lang="zh-CN" altLang="en-US" smtClean="0"/>
              <a:t>2015/12/6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9E1FC-3269-4C7A-93FA-BC18B1F91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386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14547" y="2044708"/>
            <a:ext cx="44091582" cy="7423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4547" y="10223500"/>
            <a:ext cx="44091582" cy="24367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14546" y="35595568"/>
            <a:ext cx="11502152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216BD-9242-4A9F-B719-12CF278EAFC0}" type="datetimeFigureOut">
              <a:rPr lang="zh-CN" altLang="en-US" smtClean="0"/>
              <a:t>2015/12/6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33724" y="35595568"/>
            <a:ext cx="17253228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03977" y="35595568"/>
            <a:ext cx="11502152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9E1FC-3269-4C7A-93FA-BC18B1F91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44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112045" rtl="0" eaLnBrk="1" latinLnBrk="0" hangingPunct="1">
        <a:lnSpc>
          <a:spcPct val="90000"/>
        </a:lnSpc>
        <a:spcBef>
          <a:spcPct val="0"/>
        </a:spcBef>
        <a:buNone/>
        <a:defRPr sz="24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78011" indent="-1278011" algn="l" defTabSz="5112045" rtl="0" eaLnBrk="1" latinLnBrk="0" hangingPunct="1">
        <a:lnSpc>
          <a:spcPct val="90000"/>
        </a:lnSpc>
        <a:spcBef>
          <a:spcPts val="5591"/>
        </a:spcBef>
        <a:buFont typeface="Arial" panose="020B0604020202020204" pitchFamily="34" charset="0"/>
        <a:buChar char="•"/>
        <a:defRPr sz="15654" kern="1200">
          <a:solidFill>
            <a:schemeClr val="tx1"/>
          </a:solidFill>
          <a:latin typeface="+mn-lt"/>
          <a:ea typeface="+mn-ea"/>
          <a:cs typeface="+mn-cs"/>
        </a:defRPr>
      </a:lvl1pPr>
      <a:lvl2pPr marL="3834033" indent="-1278011" algn="l" defTabSz="5112045" rtl="0" eaLnBrk="1" latinLnBrk="0" hangingPunct="1">
        <a:lnSpc>
          <a:spcPct val="90000"/>
        </a:lnSpc>
        <a:spcBef>
          <a:spcPts val="2795"/>
        </a:spcBef>
        <a:buFont typeface="Arial" panose="020B0604020202020204" pitchFamily="34" charset="0"/>
        <a:buChar char="•"/>
        <a:defRPr sz="13417" kern="1200">
          <a:solidFill>
            <a:schemeClr val="tx1"/>
          </a:solidFill>
          <a:latin typeface="+mn-lt"/>
          <a:ea typeface="+mn-ea"/>
          <a:cs typeface="+mn-cs"/>
        </a:defRPr>
      </a:lvl2pPr>
      <a:lvl3pPr marL="6390056" indent="-1278011" algn="l" defTabSz="5112045" rtl="0" eaLnBrk="1" latinLnBrk="0" hangingPunct="1">
        <a:lnSpc>
          <a:spcPct val="90000"/>
        </a:lnSpc>
        <a:spcBef>
          <a:spcPts val="2795"/>
        </a:spcBef>
        <a:buFont typeface="Arial" panose="020B0604020202020204" pitchFamily="34" charset="0"/>
        <a:buChar char="•"/>
        <a:defRPr sz="11181" kern="1200">
          <a:solidFill>
            <a:schemeClr val="tx1"/>
          </a:solidFill>
          <a:latin typeface="+mn-lt"/>
          <a:ea typeface="+mn-ea"/>
          <a:cs typeface="+mn-cs"/>
        </a:defRPr>
      </a:lvl3pPr>
      <a:lvl4pPr marL="8946078" indent="-1278011" algn="l" defTabSz="5112045" rtl="0" eaLnBrk="1" latinLnBrk="0" hangingPunct="1">
        <a:lnSpc>
          <a:spcPct val="90000"/>
        </a:lnSpc>
        <a:spcBef>
          <a:spcPts val="2795"/>
        </a:spcBef>
        <a:buFont typeface="Arial" panose="020B0604020202020204" pitchFamily="34" charset="0"/>
        <a:buChar char="•"/>
        <a:defRPr sz="10063" kern="1200">
          <a:solidFill>
            <a:schemeClr val="tx1"/>
          </a:solidFill>
          <a:latin typeface="+mn-lt"/>
          <a:ea typeface="+mn-ea"/>
          <a:cs typeface="+mn-cs"/>
        </a:defRPr>
      </a:lvl4pPr>
      <a:lvl5pPr marL="11502100" indent="-1278011" algn="l" defTabSz="5112045" rtl="0" eaLnBrk="1" latinLnBrk="0" hangingPunct="1">
        <a:lnSpc>
          <a:spcPct val="90000"/>
        </a:lnSpc>
        <a:spcBef>
          <a:spcPts val="2795"/>
        </a:spcBef>
        <a:buFont typeface="Arial" panose="020B0604020202020204" pitchFamily="34" charset="0"/>
        <a:buChar char="•"/>
        <a:defRPr sz="10063" kern="1200">
          <a:solidFill>
            <a:schemeClr val="tx1"/>
          </a:solidFill>
          <a:latin typeface="+mn-lt"/>
          <a:ea typeface="+mn-ea"/>
          <a:cs typeface="+mn-cs"/>
        </a:defRPr>
      </a:lvl5pPr>
      <a:lvl6pPr marL="14058123" indent="-1278011" algn="l" defTabSz="5112045" rtl="0" eaLnBrk="1" latinLnBrk="0" hangingPunct="1">
        <a:lnSpc>
          <a:spcPct val="90000"/>
        </a:lnSpc>
        <a:spcBef>
          <a:spcPts val="2795"/>
        </a:spcBef>
        <a:buFont typeface="Arial" panose="020B0604020202020204" pitchFamily="34" charset="0"/>
        <a:buChar char="•"/>
        <a:defRPr sz="10063" kern="1200">
          <a:solidFill>
            <a:schemeClr val="tx1"/>
          </a:solidFill>
          <a:latin typeface="+mn-lt"/>
          <a:ea typeface="+mn-ea"/>
          <a:cs typeface="+mn-cs"/>
        </a:defRPr>
      </a:lvl6pPr>
      <a:lvl7pPr marL="16614145" indent="-1278011" algn="l" defTabSz="5112045" rtl="0" eaLnBrk="1" latinLnBrk="0" hangingPunct="1">
        <a:lnSpc>
          <a:spcPct val="90000"/>
        </a:lnSpc>
        <a:spcBef>
          <a:spcPts val="2795"/>
        </a:spcBef>
        <a:buFont typeface="Arial" panose="020B0604020202020204" pitchFamily="34" charset="0"/>
        <a:buChar char="•"/>
        <a:defRPr sz="10063" kern="1200">
          <a:solidFill>
            <a:schemeClr val="tx1"/>
          </a:solidFill>
          <a:latin typeface="+mn-lt"/>
          <a:ea typeface="+mn-ea"/>
          <a:cs typeface="+mn-cs"/>
        </a:defRPr>
      </a:lvl7pPr>
      <a:lvl8pPr marL="19170167" indent="-1278011" algn="l" defTabSz="5112045" rtl="0" eaLnBrk="1" latinLnBrk="0" hangingPunct="1">
        <a:lnSpc>
          <a:spcPct val="90000"/>
        </a:lnSpc>
        <a:spcBef>
          <a:spcPts val="2795"/>
        </a:spcBef>
        <a:buFont typeface="Arial" panose="020B0604020202020204" pitchFamily="34" charset="0"/>
        <a:buChar char="•"/>
        <a:defRPr sz="10063" kern="1200">
          <a:solidFill>
            <a:schemeClr val="tx1"/>
          </a:solidFill>
          <a:latin typeface="+mn-lt"/>
          <a:ea typeface="+mn-ea"/>
          <a:cs typeface="+mn-cs"/>
        </a:defRPr>
      </a:lvl8pPr>
      <a:lvl9pPr marL="21726190" indent="-1278011" algn="l" defTabSz="5112045" rtl="0" eaLnBrk="1" latinLnBrk="0" hangingPunct="1">
        <a:lnSpc>
          <a:spcPct val="90000"/>
        </a:lnSpc>
        <a:spcBef>
          <a:spcPts val="2795"/>
        </a:spcBef>
        <a:buFont typeface="Arial" panose="020B0604020202020204" pitchFamily="34" charset="0"/>
        <a:buChar char="•"/>
        <a:defRPr sz="10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12045" rtl="0" eaLnBrk="1" latinLnBrk="0" hangingPunct="1">
        <a:defRPr sz="10063" kern="1200">
          <a:solidFill>
            <a:schemeClr val="tx1"/>
          </a:solidFill>
          <a:latin typeface="+mn-lt"/>
          <a:ea typeface="+mn-ea"/>
          <a:cs typeface="+mn-cs"/>
        </a:defRPr>
      </a:lvl1pPr>
      <a:lvl2pPr marL="2556022" algn="l" defTabSz="5112045" rtl="0" eaLnBrk="1" latinLnBrk="0" hangingPunct="1">
        <a:defRPr sz="10063" kern="1200">
          <a:solidFill>
            <a:schemeClr val="tx1"/>
          </a:solidFill>
          <a:latin typeface="+mn-lt"/>
          <a:ea typeface="+mn-ea"/>
          <a:cs typeface="+mn-cs"/>
        </a:defRPr>
      </a:lvl2pPr>
      <a:lvl3pPr marL="5112045" algn="l" defTabSz="5112045" rtl="0" eaLnBrk="1" latinLnBrk="0" hangingPunct="1">
        <a:defRPr sz="10063" kern="1200">
          <a:solidFill>
            <a:schemeClr val="tx1"/>
          </a:solidFill>
          <a:latin typeface="+mn-lt"/>
          <a:ea typeface="+mn-ea"/>
          <a:cs typeface="+mn-cs"/>
        </a:defRPr>
      </a:lvl3pPr>
      <a:lvl4pPr marL="7668067" algn="l" defTabSz="5112045" rtl="0" eaLnBrk="1" latinLnBrk="0" hangingPunct="1">
        <a:defRPr sz="10063" kern="1200">
          <a:solidFill>
            <a:schemeClr val="tx1"/>
          </a:solidFill>
          <a:latin typeface="+mn-lt"/>
          <a:ea typeface="+mn-ea"/>
          <a:cs typeface="+mn-cs"/>
        </a:defRPr>
      </a:lvl4pPr>
      <a:lvl5pPr marL="10224089" algn="l" defTabSz="5112045" rtl="0" eaLnBrk="1" latinLnBrk="0" hangingPunct="1">
        <a:defRPr sz="10063" kern="1200">
          <a:solidFill>
            <a:schemeClr val="tx1"/>
          </a:solidFill>
          <a:latin typeface="+mn-lt"/>
          <a:ea typeface="+mn-ea"/>
          <a:cs typeface="+mn-cs"/>
        </a:defRPr>
      </a:lvl5pPr>
      <a:lvl6pPr marL="12780112" algn="l" defTabSz="5112045" rtl="0" eaLnBrk="1" latinLnBrk="0" hangingPunct="1">
        <a:defRPr sz="10063" kern="1200">
          <a:solidFill>
            <a:schemeClr val="tx1"/>
          </a:solidFill>
          <a:latin typeface="+mn-lt"/>
          <a:ea typeface="+mn-ea"/>
          <a:cs typeface="+mn-cs"/>
        </a:defRPr>
      </a:lvl6pPr>
      <a:lvl7pPr marL="15336134" algn="l" defTabSz="5112045" rtl="0" eaLnBrk="1" latinLnBrk="0" hangingPunct="1">
        <a:defRPr sz="10063" kern="1200">
          <a:solidFill>
            <a:schemeClr val="tx1"/>
          </a:solidFill>
          <a:latin typeface="+mn-lt"/>
          <a:ea typeface="+mn-ea"/>
          <a:cs typeface="+mn-cs"/>
        </a:defRPr>
      </a:lvl7pPr>
      <a:lvl8pPr marL="17892156" algn="l" defTabSz="5112045" rtl="0" eaLnBrk="1" latinLnBrk="0" hangingPunct="1">
        <a:defRPr sz="10063" kern="1200">
          <a:solidFill>
            <a:schemeClr val="tx1"/>
          </a:solidFill>
          <a:latin typeface="+mn-lt"/>
          <a:ea typeface="+mn-ea"/>
          <a:cs typeface="+mn-cs"/>
        </a:defRPr>
      </a:lvl8pPr>
      <a:lvl9pPr marL="20448179" algn="l" defTabSz="5112045" rtl="0" eaLnBrk="1" latinLnBrk="0" hangingPunct="1">
        <a:defRPr sz="10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18" Type="http://schemas.openxmlformats.org/officeDocument/2006/relationships/image" Target="../media/image1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17" Type="http://schemas.openxmlformats.org/officeDocument/2006/relationships/image" Target="../media/image16.JPG"/><Relationship Id="rId2" Type="http://schemas.openxmlformats.org/officeDocument/2006/relationships/image" Target="../media/image1.jpg"/><Relationship Id="rId16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14.pn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240427" y="1435164"/>
            <a:ext cx="246398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 smtClean="0">
                <a:solidFill>
                  <a:srgbClr val="C00000"/>
                </a:solidFill>
              </a:rPr>
              <a:t>Instant Auto Focus Using Structure from Motion</a:t>
            </a:r>
            <a:endParaRPr lang="zh-CN" altLang="en-US" sz="9600" b="1" dirty="0">
              <a:solidFill>
                <a:srgbClr val="C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605385" y="3017596"/>
            <a:ext cx="10274864" cy="1394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Jai Prakash, Mengxin Li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53805" y="10328803"/>
            <a:ext cx="12942326" cy="139410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Multiview 3D Reconstruction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889164" y="10328803"/>
            <a:ext cx="6706772" cy="139410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Scale Recovery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453487" y="10272635"/>
            <a:ext cx="14305990" cy="269586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Depth Recovery &amp; Focal Length Calculation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453" y="12933835"/>
            <a:ext cx="4968811" cy="372660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09" y="13552696"/>
            <a:ext cx="4968811" cy="372660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565" y="14302187"/>
            <a:ext cx="4968811" cy="372660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761" y="15051678"/>
            <a:ext cx="4968811" cy="3726608"/>
          </a:xfrm>
          <a:prstGeom prst="rect">
            <a:avLst/>
          </a:prstGeom>
        </p:spPr>
      </p:pic>
      <p:sp>
        <p:nvSpPr>
          <p:cNvPr id="12" name="下箭头 11"/>
          <p:cNvSpPr/>
          <p:nvPr/>
        </p:nvSpPr>
        <p:spPr>
          <a:xfrm>
            <a:off x="7655834" y="20475282"/>
            <a:ext cx="691106" cy="1281394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910" y="22895835"/>
            <a:ext cx="5318234" cy="3999509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461" y="23582117"/>
            <a:ext cx="5318234" cy="3999509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12" y="24251417"/>
            <a:ext cx="5318234" cy="3999509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340" y="24918720"/>
            <a:ext cx="5318234" cy="3999509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05" y="31183716"/>
            <a:ext cx="12453680" cy="730917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8534" y="13469528"/>
            <a:ext cx="4826476" cy="362969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3492" y="19326492"/>
            <a:ext cx="4800464" cy="3604539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5520" y="19226674"/>
            <a:ext cx="1689571" cy="1210439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8629" y="15581972"/>
            <a:ext cx="1526177" cy="1177337"/>
          </a:xfrm>
          <a:prstGeom prst="rect">
            <a:avLst/>
          </a:prstGeom>
        </p:spPr>
      </p:pic>
      <p:cxnSp>
        <p:nvCxnSpPr>
          <p:cNvPr id="29" name="直接箭头连接符 28"/>
          <p:cNvCxnSpPr/>
          <p:nvPr/>
        </p:nvCxnSpPr>
        <p:spPr>
          <a:xfrm flipV="1">
            <a:off x="20425284" y="16127679"/>
            <a:ext cx="5942922" cy="11434"/>
          </a:xfrm>
          <a:prstGeom prst="straightConnector1">
            <a:avLst/>
          </a:prstGeom>
          <a:ln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0415118" y="17175560"/>
            <a:ext cx="5397580" cy="4719024"/>
          </a:xfrm>
          <a:prstGeom prst="straightConnector1">
            <a:avLst/>
          </a:prstGeom>
          <a:ln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20767425" y="20347528"/>
            <a:ext cx="3197445" cy="1547056"/>
          </a:xfrm>
          <a:prstGeom prst="straightConnector1">
            <a:avLst/>
          </a:prstGeom>
          <a:ln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20425284" y="16839775"/>
            <a:ext cx="4005202" cy="2627490"/>
          </a:xfrm>
          <a:prstGeom prst="straightConnector1">
            <a:avLst/>
          </a:prstGeom>
          <a:ln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530" y="25345383"/>
            <a:ext cx="8272108" cy="4854975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8877" y="32424422"/>
            <a:ext cx="12403736" cy="6070078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4186" y="14131886"/>
            <a:ext cx="6978588" cy="503862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2379" y="21683476"/>
            <a:ext cx="6322202" cy="7701592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4687" y="31881468"/>
            <a:ext cx="6217494" cy="4537090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6" y="876071"/>
            <a:ext cx="2690379" cy="1473860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225" y="997613"/>
            <a:ext cx="6213429" cy="1230775"/>
          </a:xfrm>
          <a:prstGeom prst="rect">
            <a:avLst/>
          </a:prstGeom>
        </p:spPr>
      </p:pic>
      <p:sp>
        <p:nvSpPr>
          <p:cNvPr id="53" name="下箭头 52"/>
          <p:cNvSpPr/>
          <p:nvPr/>
        </p:nvSpPr>
        <p:spPr>
          <a:xfrm>
            <a:off x="42003480" y="20011510"/>
            <a:ext cx="691106" cy="1281394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下箭头 53"/>
          <p:cNvSpPr/>
          <p:nvPr/>
        </p:nvSpPr>
        <p:spPr>
          <a:xfrm>
            <a:off x="24430486" y="30912454"/>
            <a:ext cx="691106" cy="1281394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下箭头 54"/>
          <p:cNvSpPr/>
          <p:nvPr/>
        </p:nvSpPr>
        <p:spPr>
          <a:xfrm>
            <a:off x="24707584" y="23589443"/>
            <a:ext cx="691106" cy="1281394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下箭头 55"/>
          <p:cNvSpPr/>
          <p:nvPr/>
        </p:nvSpPr>
        <p:spPr>
          <a:xfrm>
            <a:off x="7795996" y="29751580"/>
            <a:ext cx="691106" cy="1281394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下箭头 56"/>
          <p:cNvSpPr/>
          <p:nvPr/>
        </p:nvSpPr>
        <p:spPr>
          <a:xfrm>
            <a:off x="42003480" y="30116470"/>
            <a:ext cx="691106" cy="1281394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9611121" y="20015781"/>
            <a:ext cx="597057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/>
              <a:t>Get common SIFT feature</a:t>
            </a:r>
            <a:endParaRPr lang="zh-CN" altLang="en-US" sz="6600" dirty="0"/>
          </a:p>
        </p:txBody>
      </p:sp>
      <p:sp>
        <p:nvSpPr>
          <p:cNvPr id="70" name="文本框 69"/>
          <p:cNvSpPr txBox="1"/>
          <p:nvPr/>
        </p:nvSpPr>
        <p:spPr>
          <a:xfrm>
            <a:off x="9611121" y="29481190"/>
            <a:ext cx="908648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/>
              <a:t>Structure from Motion with Bundle Adjustment</a:t>
            </a:r>
            <a:endParaRPr lang="zh-CN" altLang="en-US" sz="6600" dirty="0"/>
          </a:p>
        </p:txBody>
      </p:sp>
      <p:sp>
        <p:nvSpPr>
          <p:cNvPr id="71" name="文本框 70"/>
          <p:cNvSpPr txBox="1"/>
          <p:nvPr/>
        </p:nvSpPr>
        <p:spPr>
          <a:xfrm>
            <a:off x="14943295" y="13177584"/>
            <a:ext cx="837684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/>
              <a:t>Predefined feature with pre-known distance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2136863" y="5426424"/>
            <a:ext cx="71794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 smtClean="0">
                <a:solidFill>
                  <a:srgbClr val="C00000"/>
                </a:solidFill>
              </a:rPr>
              <a:t>Introduction: </a:t>
            </a:r>
            <a:endParaRPr lang="zh-CN" altLang="en-US" sz="8800" b="1" dirty="0">
              <a:solidFill>
                <a:srgbClr val="C00000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28006281" y="25847425"/>
            <a:ext cx="86775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/>
              <a:t>Perform triangulation to find the 3D position for predefined features</a:t>
            </a:r>
            <a:endParaRPr lang="zh-CN" altLang="en-US" sz="6600" dirty="0"/>
          </a:p>
        </p:txBody>
      </p:sp>
      <p:sp>
        <p:nvSpPr>
          <p:cNvPr id="75" name="文本框 74"/>
          <p:cNvSpPr txBox="1"/>
          <p:nvPr/>
        </p:nvSpPr>
        <p:spPr>
          <a:xfrm>
            <a:off x="28364303" y="16692572"/>
            <a:ext cx="77959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/>
              <a:t>Locate the predefined features in 2D image using SIFT matching</a:t>
            </a:r>
            <a:endParaRPr lang="zh-CN" altLang="en-US" sz="6600" dirty="0"/>
          </a:p>
        </p:txBody>
      </p:sp>
      <p:sp>
        <p:nvSpPr>
          <p:cNvPr id="78" name="文本框 77"/>
          <p:cNvSpPr txBox="1"/>
          <p:nvPr/>
        </p:nvSpPr>
        <p:spPr>
          <a:xfrm>
            <a:off x="45340374" y="14982815"/>
            <a:ext cx="388979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/>
              <a:t>Focus area request</a:t>
            </a:r>
            <a:endParaRPr lang="zh-CN" altLang="en-US" sz="6600" dirty="0"/>
          </a:p>
        </p:txBody>
      </p:sp>
      <p:sp>
        <p:nvSpPr>
          <p:cNvPr id="79" name="左箭头 78"/>
          <p:cNvSpPr/>
          <p:nvPr/>
        </p:nvSpPr>
        <p:spPr>
          <a:xfrm>
            <a:off x="42542186" y="15525804"/>
            <a:ext cx="2469995" cy="13335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27965010" y="33454373"/>
            <a:ext cx="86775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/>
              <a:t>Recover the scale using the pre-known distance of predefined features</a:t>
            </a:r>
            <a:endParaRPr lang="zh-CN" altLang="en-US" sz="6600" dirty="0"/>
          </a:p>
        </p:txBody>
      </p:sp>
      <p:sp>
        <p:nvSpPr>
          <p:cNvPr id="81" name="文本框 80"/>
          <p:cNvSpPr txBox="1"/>
          <p:nvPr/>
        </p:nvSpPr>
        <p:spPr>
          <a:xfrm>
            <a:off x="45647313" y="24715518"/>
            <a:ext cx="388979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/>
              <a:t>Recover depth</a:t>
            </a:r>
            <a:endParaRPr lang="zh-CN" altLang="en-US" sz="6600" dirty="0"/>
          </a:p>
        </p:txBody>
      </p:sp>
      <p:sp>
        <p:nvSpPr>
          <p:cNvPr id="82" name="文本框 81"/>
          <p:cNvSpPr txBox="1"/>
          <p:nvPr/>
        </p:nvSpPr>
        <p:spPr>
          <a:xfrm>
            <a:off x="45367963" y="31355066"/>
            <a:ext cx="538095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/>
              <a:t>Calculate focal length using the focal length-object distance equation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410508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</TotalTime>
  <Words>84</Words>
  <Application>Microsoft Office PowerPoint</Application>
  <PresentationFormat>自定义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Mengxin Li</dc:creator>
  <cp:lastModifiedBy>Mengxin Li</cp:lastModifiedBy>
  <cp:revision>17</cp:revision>
  <dcterms:created xsi:type="dcterms:W3CDTF">2015-12-07T02:25:48Z</dcterms:created>
  <dcterms:modified xsi:type="dcterms:W3CDTF">2015-12-07T04:16:55Z</dcterms:modified>
</cp:coreProperties>
</file>