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2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3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3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1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3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4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5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7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1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6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CBEB6-25A9-4BA2-9C80-AAD61619744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FA6E-9537-4786-851D-260B0022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Apache </a:t>
            </a:r>
            <a:r>
              <a:rPr lang="en-IN" dirty="0" err="1" smtClean="0"/>
              <a:t>Flink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2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Apache </a:t>
            </a:r>
            <a:r>
              <a:rPr lang="en-IN" dirty="0" err="1" smtClean="0"/>
              <a:t>Flink</a:t>
            </a:r>
            <a:r>
              <a:rPr lang="en-IN" dirty="0" smtClean="0"/>
              <a:t> is a true streaming application unlike spark.</a:t>
            </a:r>
          </a:p>
          <a:p>
            <a:r>
              <a:rPr lang="en-IN" dirty="0" smtClean="0"/>
              <a:t>It provides very fast stream 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7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Apache Flink</vt:lpstr>
      <vt:lpstr>Introduction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Flink</dc:title>
  <dc:creator>Jai Prasad</dc:creator>
  <cp:lastModifiedBy>Jai Prasad</cp:lastModifiedBy>
  <cp:revision>2</cp:revision>
  <dcterms:created xsi:type="dcterms:W3CDTF">2021-07-08T15:20:01Z</dcterms:created>
  <dcterms:modified xsi:type="dcterms:W3CDTF">2021-07-08T15:30:37Z</dcterms:modified>
</cp:coreProperties>
</file>