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 Prasad" initials="JP" lastIdx="1" clrIdx="0">
    <p:extLst>
      <p:ext uri="{19B8F6BF-5375-455C-9EA6-DF929625EA0E}">
        <p15:presenceInfo xmlns:p15="http://schemas.microsoft.com/office/powerpoint/2012/main" userId="9acedb2807cc9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" y="112594"/>
            <a:ext cx="11815630" cy="6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r>
              <a:rPr lang="en-IN" dirty="0" smtClean="0"/>
              <a:t> is a true streaming application unlike spark.</a:t>
            </a:r>
          </a:p>
          <a:p>
            <a:r>
              <a:rPr lang="en-IN" dirty="0" smtClean="0"/>
              <a:t>It provides very fast stream processing.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is the best tool for stream processing of big data.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gives us low latency and high throughput applications while running jobs.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4" y="235424"/>
            <a:ext cx="11597159" cy="65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Spark&amp;Flink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 difference is spark and </a:t>
            </a:r>
            <a:r>
              <a:rPr lang="en-IN" dirty="0" err="1" smtClean="0"/>
              <a:t>flink</a:t>
            </a:r>
            <a:r>
              <a:rPr lang="en-IN" dirty="0" smtClean="0"/>
              <a:t> do in-memory computation where as </a:t>
            </a:r>
            <a:r>
              <a:rPr lang="en-IN" dirty="0" err="1" smtClean="0"/>
              <a:t>hadoop</a:t>
            </a:r>
            <a:r>
              <a:rPr lang="en-IN" dirty="0" smtClean="0"/>
              <a:t> does by storing intermediate results to disk and do read/write which slows down the execution time.</a:t>
            </a:r>
          </a:p>
          <a:p>
            <a:r>
              <a:rPr lang="en-IN" dirty="0" smtClean="0"/>
              <a:t>Spark – RDD</a:t>
            </a:r>
          </a:p>
          <a:p>
            <a:r>
              <a:rPr lang="en-IN" dirty="0" err="1" smtClean="0"/>
              <a:t>Flink</a:t>
            </a:r>
            <a:r>
              <a:rPr lang="en-IN" dirty="0" smtClean="0"/>
              <a:t> – </a:t>
            </a:r>
            <a:r>
              <a:rPr lang="en-IN" dirty="0" err="1" smtClean="0"/>
              <a:t>Dataflows</a:t>
            </a:r>
            <a:endParaRPr lang="en-IN" dirty="0" smtClean="0"/>
          </a:p>
          <a:p>
            <a:r>
              <a:rPr lang="en-IN" dirty="0" smtClean="0"/>
              <a:t>Both have their own API libraries for machine learning, </a:t>
            </a:r>
            <a:r>
              <a:rPr lang="en-IN" dirty="0" err="1" smtClean="0"/>
              <a:t>flink</a:t>
            </a:r>
            <a:r>
              <a:rPr lang="en-IN" dirty="0" smtClean="0"/>
              <a:t> has </a:t>
            </a:r>
            <a:r>
              <a:rPr lang="en-IN" dirty="0" err="1" smtClean="0"/>
              <a:t>flinkML</a:t>
            </a:r>
            <a:r>
              <a:rPr lang="en-IN" dirty="0" smtClean="0"/>
              <a:t> and spark has </a:t>
            </a:r>
            <a:r>
              <a:rPr lang="en-IN" dirty="0" err="1" smtClean="0"/>
              <a:t>Mlib</a:t>
            </a:r>
            <a:endParaRPr lang="en-IN" dirty="0" smtClean="0"/>
          </a:p>
          <a:p>
            <a:r>
              <a:rPr lang="en-IN" dirty="0" smtClean="0"/>
              <a:t>Both support iterative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Apache Flink</vt:lpstr>
      <vt:lpstr>PowerPoint Presentation</vt:lpstr>
      <vt:lpstr>Notes</vt:lpstr>
      <vt:lpstr>PowerPoint Presentation</vt:lpstr>
      <vt:lpstr>Hadoop vs Spark&amp;Flink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Jai Prasad</dc:creator>
  <cp:lastModifiedBy>Jai Prasad</cp:lastModifiedBy>
  <cp:revision>12</cp:revision>
  <dcterms:created xsi:type="dcterms:W3CDTF">2021-07-08T15:20:01Z</dcterms:created>
  <dcterms:modified xsi:type="dcterms:W3CDTF">2021-07-08T19:20:48Z</dcterms:modified>
</cp:coreProperties>
</file>