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41B4-F143-40D4-BE42-4569D7DC5BC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2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4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5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8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1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1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57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7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6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7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6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9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32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55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5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2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7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70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19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79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1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0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02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0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Prasad</dc:creator>
  <cp:lastModifiedBy>Jai Prasad</cp:lastModifiedBy>
  <cp:revision>54</cp:revision>
  <dcterms:created xsi:type="dcterms:W3CDTF">2021-07-26T17:58:58Z</dcterms:created>
  <dcterms:modified xsi:type="dcterms:W3CDTF">2021-07-27T15:45:57Z</dcterms:modified>
</cp:coreProperties>
</file>