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1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9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5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A39E-02D4-4127-8FC9-2FAE905FB00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C770-E8B7-44D6-BED9-0037B106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3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9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6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2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7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2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Prasad</dc:creator>
  <cp:lastModifiedBy>Jai Prasad</cp:lastModifiedBy>
  <cp:revision>5</cp:revision>
  <dcterms:created xsi:type="dcterms:W3CDTF">2021-07-26T17:26:04Z</dcterms:created>
  <dcterms:modified xsi:type="dcterms:W3CDTF">2021-07-26T17:31:40Z</dcterms:modified>
</cp:coreProperties>
</file>