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44" y="-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121E-C930-4B75-B01C-4A187DABF79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5F8F-14D1-4647-8F5D-AFC4242E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2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121E-C930-4B75-B01C-4A187DABF79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5F8F-14D1-4647-8F5D-AFC4242E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6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121E-C930-4B75-B01C-4A187DABF79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5F8F-14D1-4647-8F5D-AFC4242E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2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121E-C930-4B75-B01C-4A187DABF79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5F8F-14D1-4647-8F5D-AFC4242E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1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121E-C930-4B75-B01C-4A187DABF79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5F8F-14D1-4647-8F5D-AFC4242E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7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121E-C930-4B75-B01C-4A187DABF79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5F8F-14D1-4647-8F5D-AFC4242E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1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121E-C930-4B75-B01C-4A187DABF79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5F8F-14D1-4647-8F5D-AFC4242E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3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121E-C930-4B75-B01C-4A187DABF79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5F8F-14D1-4647-8F5D-AFC4242E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8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121E-C930-4B75-B01C-4A187DABF79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5F8F-14D1-4647-8F5D-AFC4242E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1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121E-C930-4B75-B01C-4A187DABF79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5F8F-14D1-4647-8F5D-AFC4242E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5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121E-C930-4B75-B01C-4A187DABF79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5F8F-14D1-4647-8F5D-AFC4242E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1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7121E-C930-4B75-B01C-4A187DABF79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25F8F-14D1-4647-8F5D-AFC4242E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1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FullStackSpringBootAngular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6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1271587"/>
            <a:ext cx="77152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2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1257300"/>
            <a:ext cx="77057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9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495425"/>
            <a:ext cx="75628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1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FullStackSpringBootAngular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FullStackSpringBootAngular</dc:title>
  <dc:creator>Jai Prasad</dc:creator>
  <cp:lastModifiedBy>Jai Prasad</cp:lastModifiedBy>
  <cp:revision>3</cp:revision>
  <dcterms:created xsi:type="dcterms:W3CDTF">2021-07-24T13:13:45Z</dcterms:created>
  <dcterms:modified xsi:type="dcterms:W3CDTF">2021-07-24T15:04:21Z</dcterms:modified>
</cp:coreProperties>
</file>