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2A4E-49F6-4799-BA8F-4E6BD3C2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6AF8C-EBBE-4CED-8872-8F5E5805B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5D4C0-E1FA-439A-AB72-B6DFC6F8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DA682-E803-4F6A-847D-F9DFD687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C73E7-4BDA-4C2E-A030-CC11532B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86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17AB9-ACF2-4A3E-93F1-F11C6552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3397DA-2DE3-42F3-AD4F-F5238A7F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92E3E2-0915-489D-920A-5727E3D4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25CD-D04B-4E64-839A-681BCF90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5CDC5-6BCF-404D-B198-8829CAF9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01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48DACB-FDD8-4223-A273-A8D4597A5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36102A-F848-41C3-BBCA-4AFD193E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FB71E-144B-4671-A870-17E3699F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9F922-7FC5-4578-AEE9-D2AB0C18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38A40-6ED6-40CB-91AD-98EEFD48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80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B3D58-DE96-4AEB-B99E-00F22B15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A5426-982F-4B0B-A12E-5544A994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5CA47-16D5-4CEA-84A9-F51AEB9C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D1046-B9F5-45E2-98B3-ADE95DB6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7F303-7655-4E48-8355-D6DC0236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3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2E77D-ECC1-4636-80CE-635A9D30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085B21-408C-417F-B8AA-C323AB63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6E2A8-C0E4-4EE4-9E5C-8A7DB4B5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083A1-5718-442F-965E-F49AAFA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400F3-FBF5-4B4F-BE0A-8066D382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0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D76DD-A14C-4CF4-A93E-7A7EEA2A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797CF-E450-400F-86D0-612F9A874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1100D2-A1B4-4C28-885B-D7FA9ADF5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9305E-2A1F-4000-85BB-9160BD91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B10BAB-FE44-47EE-9E7B-45A23C9A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9CCD04-3C46-4124-ABDE-D51D26C9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22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5F947-7ED2-446C-8275-696E9B72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F6DEA-8FAD-4AE0-8761-B4E3DC75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AF44CA-868A-4C20-AE7A-1024AA332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3729E6-2F0F-4EA8-B979-F836D5F26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37A5B7-F0C4-439F-A543-152F433B7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01656B-EE04-4AEB-929D-9D142BE5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852D4-9C18-4236-BC31-3AAAB531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4B4C24-7D95-4852-B39D-8447FDBD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76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DB0F7-84C4-4F2D-8AE3-56D1FA1D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6EF639-B434-4101-8F7B-658F13F2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03A09E-8014-4C8B-8507-4B4CB956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81F1B2-9726-4933-95FD-A332167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18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7CE982-596D-4C94-9A07-A5DC2DDD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B8622E-616D-4856-BAF8-612F5837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651FF6-D4B7-4075-9BDA-DFDE2D0E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7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02294-A0DB-42F0-9206-F4D44755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BB9F6-10CA-4BC1-88FC-B2DD6B16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1757B4-D619-4B53-8E9B-1E17A1D2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ECB681-F3A4-4A07-BFED-E6DA3848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E99200-E7DC-4B55-83F8-6AC3F2DC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18649D-3F33-4764-BDD3-BE3E6276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6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68BA-74FF-4257-B05C-6DC9789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78F707-069B-4D29-8563-B78C6B1FE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8A8B68-D5BC-4EA7-AEF7-8D1453F3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8F31C-506B-463D-A2F8-2D5FC3B4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4D8844-008E-4140-B295-95ACB2A1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8FACBC-FD31-49B9-A47E-A10AB115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A5614C-C8D8-4FCC-839A-966C1B43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4CC3F4-D58B-4103-8E25-504E032B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24D55-0BF0-4ED4-9539-EE71292F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60B4-BBBF-497E-B32F-51C2F66699CD}" type="datetimeFigureOut">
              <a:rPr lang="es-MX" smtClean="0"/>
              <a:t>25/07/2021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2A17E-D512-4603-9A4F-F63F3C0C7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CA046D-1FF5-4E12-BAB0-5C627E86F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3AA-88CB-4448-9F76-0693AD968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F1A80B5-BAFF-46E1-9A82-D3171008A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33848"/>
              </p:ext>
            </p:extLst>
          </p:nvPr>
        </p:nvGraphicFramePr>
        <p:xfrm>
          <a:off x="879061" y="4573767"/>
          <a:ext cx="9378120" cy="2026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4973">
                  <a:extLst>
                    <a:ext uri="{9D8B030D-6E8A-4147-A177-3AD203B41FA5}">
                      <a16:colId xmlns:a16="http://schemas.microsoft.com/office/drawing/2014/main" val="2649517377"/>
                    </a:ext>
                  </a:extLst>
                </a:gridCol>
                <a:gridCol w="979557">
                  <a:extLst>
                    <a:ext uri="{9D8B030D-6E8A-4147-A177-3AD203B41FA5}">
                      <a16:colId xmlns:a16="http://schemas.microsoft.com/office/drawing/2014/main" val="3918310089"/>
                    </a:ext>
                  </a:extLst>
                </a:gridCol>
                <a:gridCol w="1172265">
                  <a:extLst>
                    <a:ext uri="{9D8B030D-6E8A-4147-A177-3AD203B41FA5}">
                      <a16:colId xmlns:a16="http://schemas.microsoft.com/office/drawing/2014/main" val="1718002254"/>
                    </a:ext>
                  </a:extLst>
                </a:gridCol>
                <a:gridCol w="1172265">
                  <a:extLst>
                    <a:ext uri="{9D8B030D-6E8A-4147-A177-3AD203B41FA5}">
                      <a16:colId xmlns:a16="http://schemas.microsoft.com/office/drawing/2014/main" val="1617904829"/>
                    </a:ext>
                  </a:extLst>
                </a:gridCol>
                <a:gridCol w="1340678">
                  <a:extLst>
                    <a:ext uri="{9D8B030D-6E8A-4147-A177-3AD203B41FA5}">
                      <a16:colId xmlns:a16="http://schemas.microsoft.com/office/drawing/2014/main" val="230621286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667948923"/>
                    </a:ext>
                  </a:extLst>
                </a:gridCol>
                <a:gridCol w="1172265">
                  <a:extLst>
                    <a:ext uri="{9D8B030D-6E8A-4147-A177-3AD203B41FA5}">
                      <a16:colId xmlns:a16="http://schemas.microsoft.com/office/drawing/2014/main" val="46469854"/>
                    </a:ext>
                  </a:extLst>
                </a:gridCol>
                <a:gridCol w="1172265">
                  <a:extLst>
                    <a:ext uri="{9D8B030D-6E8A-4147-A177-3AD203B41FA5}">
                      <a16:colId xmlns:a16="http://schemas.microsoft.com/office/drawing/2014/main" val="19903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Id_personas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Apellidos Paterno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Apellidos Materno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De Nacimiento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Editar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0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31079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533D30-21C6-4DEA-BCBE-A29D705E5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59477"/>
              </p:ext>
            </p:extLst>
          </p:nvPr>
        </p:nvGraphicFramePr>
        <p:xfrm>
          <a:off x="879061" y="223520"/>
          <a:ext cx="6197600" cy="3657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197600">
                  <a:extLst>
                    <a:ext uri="{9D8B030D-6E8A-4147-A177-3AD203B41FA5}">
                      <a16:colId xmlns:a16="http://schemas.microsoft.com/office/drawing/2014/main" val="801679064"/>
                    </a:ext>
                  </a:extLst>
                </a:gridCol>
              </a:tblGrid>
              <a:tr h="291592">
                <a:tc>
                  <a:txBody>
                    <a:bodyPr/>
                    <a:lstStyle/>
                    <a:p>
                      <a:r>
                        <a:rPr lang="es-MX" dirty="0"/>
                        <a:t>Nombre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2004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61684"/>
                  </a:ext>
                </a:extLst>
              </a:tr>
              <a:tr h="282757">
                <a:tc>
                  <a:txBody>
                    <a:bodyPr/>
                    <a:lstStyle/>
                    <a:p>
                      <a:r>
                        <a:rPr lang="es-MX" dirty="0"/>
                        <a:t>Apellido Paterno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52149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1167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Apellidos Materno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17989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628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s-MX" dirty="0"/>
                        <a:t>Fecha De Nacimiento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94786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68735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s-MX" dirty="0"/>
                        <a:t>Sexo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0424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11496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EAEA27BA-534C-4A55-A54F-0E0BA9111AC6}"/>
              </a:ext>
            </a:extLst>
          </p:cNvPr>
          <p:cNvSpPr/>
          <p:nvPr/>
        </p:nvSpPr>
        <p:spPr>
          <a:xfrm>
            <a:off x="879061" y="4055165"/>
            <a:ext cx="1400313" cy="34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1747973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 OPTIPLEX</dc:creator>
  <cp:lastModifiedBy>DELL OPTIPLEX</cp:lastModifiedBy>
  <cp:revision>2</cp:revision>
  <dcterms:created xsi:type="dcterms:W3CDTF">2021-07-25T18:05:13Z</dcterms:created>
  <dcterms:modified xsi:type="dcterms:W3CDTF">2021-07-25T18:06:27Z</dcterms:modified>
</cp:coreProperties>
</file>