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C01D2-6843-45BC-8B5F-31717549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59083-F22C-4493-B13F-5F4B29F34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6A3E8-0922-40BC-9E0E-2F25A542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344CA-4258-45DA-8CF3-5539B544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D96D6-708B-4D7A-8032-353B7D7F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6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7803B-87C3-4BC8-98B7-D948B0E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4EEAB5-A072-45F7-B4C6-6B03D87B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8FFE50-3991-4009-8CCE-1A1DE785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8F0F3-4FDB-48C3-8000-E604A369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F5DCB-04D0-43B2-B07E-277C1545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26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DF37AA-69F7-4EE6-B583-D24B31A71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386209-D04C-4AEC-84C6-ED062778A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992EC-3137-4120-B30D-93CEE511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184B3-2BD6-4105-91BF-A2E9F270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08A0D-975D-49E9-99CD-D610C645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26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8B32-F134-4239-8E60-BE0C0C4F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B404D-1DA4-4C4F-9B34-35DAECE8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11FC53-AF0C-451D-95F4-C8383286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E7002-2B6F-48D7-B06B-6DFBE708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E569AD-CA45-49D7-91BA-6B4E6530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7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D6D41-56B5-42F8-B134-83F89084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4B0846-FE4A-4E26-8849-DAB6D511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06D91-4642-44D7-B7D5-63ED1899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8A56E9-4FD2-4536-9D09-F35AF8E4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F949E-0CBF-4B49-A50D-25569318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468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8900-8875-45EB-B3B4-AF7802DA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DC0CA-284F-40C4-9A56-F1382C8CD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F592A4-15B2-4D02-92D0-A35FA799E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22A91-A3BE-47A9-AD11-B090B41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EC1C8B-E8A4-4655-82C7-5AB48A40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BDDB5-640B-4FDB-8ED7-97BA8031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3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36140-9362-4480-9C44-0C068F50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74E3D-5A0A-4785-B919-44D85A312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44572-6E55-43DE-A200-382C5D72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5A7821-457E-44EB-80AD-7AD584DD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ED509A-8954-4C3A-8DAC-3202AC76A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C88FC5-4E3E-4285-92F2-0F91AB15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85CC53-EBDF-403E-B420-E6BF976A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8ED23A-AB07-4CF0-B2A9-8D871FC3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68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F74CF-21E1-4E20-A03A-E9A493CE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1523C4-A183-4D98-AB35-10F214EE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745FCC-2738-40EC-ADAC-003E2C3C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878FE7-D0F2-4AC2-AF39-874E60D7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6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63DDBA-EF49-49C0-A65D-6F8856E5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5255D8-A01D-476D-911C-9E17C850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A98B3-FD60-4DF5-8AE6-FBD0507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69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1295B-CEC1-4EA6-95FF-34805AB2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4C58C-DF3B-4CC2-B0A2-76AC00B2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1FA16A-FBF0-410E-A380-DA66049AB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A4A2B1-2341-498B-9E21-89B8C99D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23A7E-0698-434A-939A-107DAE48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FFAFB-1C4E-4314-8983-6A9BA14B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2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67BD6-BA7A-4159-9281-17553932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BF5EDC-1B0B-49D8-9679-56AB5EF0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A7559B-598A-43ED-BCFD-0CBEF8ACB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264496-D715-4A71-9277-AED79D3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DF596-B630-4127-ACA4-73C18DD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3972A6-2331-4CEB-A8E4-1B417F3D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325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4289F9-BE54-496C-9D2E-306C4E0A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CE75E6-68D9-4FCE-8D94-05F7093CA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DF87F-AE4B-4AAA-920A-7CA23D0BC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3518-71D3-47B5-80C6-F26A16AC1599}" type="datetimeFigureOut">
              <a:rPr lang="es-MX" smtClean="0"/>
              <a:t>03/08/2021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30F0B-1C90-4D59-99A4-B9AF35901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FFAED-7CE9-4A1F-B316-930EB6BD2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596D-389D-4FF9-ACE2-FE805E09D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12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10D06C4-A693-4EDA-AEBA-89B250C29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87613"/>
              </p:ext>
            </p:extLst>
          </p:nvPr>
        </p:nvGraphicFramePr>
        <p:xfrm>
          <a:off x="2032000" y="719665"/>
          <a:ext cx="8128000" cy="548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53013570"/>
                    </a:ext>
                  </a:extLst>
                </a:gridCol>
              </a:tblGrid>
              <a:tr h="548235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14552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AF4EC36-76A2-49A7-B1C5-CC2E5F2A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88740"/>
              </p:ext>
            </p:extLst>
          </p:nvPr>
        </p:nvGraphicFramePr>
        <p:xfrm>
          <a:off x="3675269" y="3052048"/>
          <a:ext cx="4156765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156765">
                  <a:extLst>
                    <a:ext uri="{9D8B030D-6E8A-4147-A177-3AD203B41FA5}">
                      <a16:colId xmlns:a16="http://schemas.microsoft.com/office/drawing/2014/main" val="161476623"/>
                    </a:ext>
                  </a:extLst>
                </a:gridCol>
              </a:tblGrid>
              <a:tr h="250982">
                <a:tc>
                  <a:txBody>
                    <a:bodyPr/>
                    <a:lstStyle/>
                    <a:p>
                      <a:r>
                        <a:rPr lang="es-MX" dirty="0"/>
                        <a:t>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3476"/>
                  </a:ext>
                </a:extLst>
              </a:tr>
              <a:tr h="250982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31433"/>
                  </a:ext>
                </a:extLst>
              </a:tr>
              <a:tr h="250982">
                <a:tc>
                  <a:txBody>
                    <a:bodyPr/>
                    <a:lstStyle/>
                    <a:p>
                      <a:r>
                        <a:rPr lang="es-MX" dirty="0" err="1"/>
                        <a:t>Password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47203"/>
                  </a:ext>
                </a:extLst>
              </a:tr>
              <a:tr h="25098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69220"/>
                  </a:ext>
                </a:extLst>
              </a:tr>
            </a:tbl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569EB43C-62D0-4E77-882E-9419A3DE0D5D}"/>
              </a:ext>
            </a:extLst>
          </p:cNvPr>
          <p:cNvSpPr/>
          <p:nvPr/>
        </p:nvSpPr>
        <p:spPr>
          <a:xfrm>
            <a:off x="4426226" y="1285461"/>
            <a:ext cx="2981739" cy="1463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/>
              <a:t>Img</a:t>
            </a:r>
            <a:r>
              <a:rPr lang="es-MX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2E6310-403F-47C0-9960-932FD1058ADC}"/>
              </a:ext>
            </a:extLst>
          </p:cNvPr>
          <p:cNvSpPr txBox="1"/>
          <p:nvPr/>
        </p:nvSpPr>
        <p:spPr>
          <a:xfrm>
            <a:off x="3675269" y="4818635"/>
            <a:ext cx="8967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Entrar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B4B886-798D-4117-B467-851576DCF001}"/>
              </a:ext>
            </a:extLst>
          </p:cNvPr>
          <p:cNvSpPr txBox="1"/>
          <p:nvPr/>
        </p:nvSpPr>
        <p:spPr>
          <a:xfrm>
            <a:off x="4724400" y="4818635"/>
            <a:ext cx="119932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Registrar</a:t>
            </a:r>
          </a:p>
        </p:txBody>
      </p:sp>
    </p:spTree>
    <p:extLst>
      <p:ext uri="{BB962C8B-B14F-4D97-AF65-F5344CB8AC3E}">
        <p14:creationId xmlns:p14="http://schemas.microsoft.com/office/powerpoint/2010/main" val="115210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DC95006-2355-4A8B-B03A-7B4E595A8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6688"/>
              </p:ext>
            </p:extLst>
          </p:nvPr>
        </p:nvGraphicFramePr>
        <p:xfrm>
          <a:off x="3449983" y="0"/>
          <a:ext cx="3944729" cy="585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729">
                  <a:extLst>
                    <a:ext uri="{9D8B030D-6E8A-4147-A177-3AD203B41FA5}">
                      <a16:colId xmlns:a16="http://schemas.microsoft.com/office/drawing/2014/main" val="2460815648"/>
                    </a:ext>
                  </a:extLst>
                </a:gridCol>
              </a:tblGrid>
              <a:tr h="343101">
                <a:tc>
                  <a:txBody>
                    <a:bodyPr/>
                    <a:lstStyle/>
                    <a:p>
                      <a:r>
                        <a:rPr lang="es-MX" sz="1400" dirty="0"/>
                        <a:t>Registro de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45339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r>
                        <a:rPr lang="es-MX" sz="1400" dirty="0"/>
                        <a:t>Nombre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71772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86071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r>
                        <a:rPr lang="es-MX" sz="1400" dirty="0"/>
                        <a:t>Apellido Paterno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67792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110598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Apellido Materno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09504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endParaRPr lang="es-MX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36883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Sexo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42980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68670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r>
                        <a:rPr lang="es-MX" sz="1400" dirty="0"/>
                        <a:t>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467122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2618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r>
                        <a:rPr lang="es-MX" sz="14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89049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8170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r>
                        <a:rPr lang="es-MX" sz="1400" dirty="0"/>
                        <a:t>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856170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09998"/>
                  </a:ext>
                </a:extLst>
              </a:tr>
              <a:tr h="343101">
                <a:tc>
                  <a:txBody>
                    <a:bodyPr/>
                    <a:lstStyle/>
                    <a:p>
                      <a:r>
                        <a:rPr lang="es-MX" sz="1400" dirty="0" err="1"/>
                        <a:t>Password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37564"/>
                  </a:ext>
                </a:extLst>
              </a:tr>
              <a:tr h="354588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46848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B13C2F3-1C3F-45B4-BA1B-0C78D4A40944}"/>
              </a:ext>
            </a:extLst>
          </p:cNvPr>
          <p:cNvSpPr txBox="1"/>
          <p:nvPr/>
        </p:nvSpPr>
        <p:spPr>
          <a:xfrm>
            <a:off x="3317460" y="5964948"/>
            <a:ext cx="10955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Registrar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9CB1A1-C1E1-40F7-A8DF-C20F23EA09D2}"/>
              </a:ext>
            </a:extLst>
          </p:cNvPr>
          <p:cNvSpPr txBox="1"/>
          <p:nvPr/>
        </p:nvSpPr>
        <p:spPr>
          <a:xfrm>
            <a:off x="6385339" y="5964948"/>
            <a:ext cx="8967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/>
              <a:t>Login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5047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 OPTIPLEX</dc:creator>
  <cp:lastModifiedBy>DELL OPTIPLEX</cp:lastModifiedBy>
  <cp:revision>1</cp:revision>
  <dcterms:created xsi:type="dcterms:W3CDTF">2021-08-03T15:22:41Z</dcterms:created>
  <dcterms:modified xsi:type="dcterms:W3CDTF">2021-08-03T15:23:08Z</dcterms:modified>
</cp:coreProperties>
</file>