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0" autoAdjust="0"/>
    <p:restoredTop sz="94660"/>
  </p:normalViewPr>
  <p:slideViewPr>
    <p:cSldViewPr snapToGrid="0">
      <p:cViewPr varScale="1">
        <p:scale>
          <a:sx n="72" d="100"/>
          <a:sy n="72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EB4428-B81B-4FA1-8172-40E510041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1DA888-167F-4B64-9EBF-5F476BC9C0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FEDBF1-A489-4E2A-9016-34666FEAA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4148-27E4-4A03-A049-79DC10DC1E9D}" type="datetimeFigureOut">
              <a:rPr lang="es-MX" smtClean="0"/>
              <a:t>01/08/2021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FEE5C3-C7F0-43E3-BAB0-092E81872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08D479-0A85-4843-96F1-4117DD98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D3722-5B81-4CB2-B0E8-7D7F15DDE2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997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52BB45-085F-4627-A8D4-065AC5A42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CB29FE9-9091-4320-9362-E7AEC7F0B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6247E2-4F17-4E10-92ED-477561F7E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4148-27E4-4A03-A049-79DC10DC1E9D}" type="datetimeFigureOut">
              <a:rPr lang="es-MX" smtClean="0"/>
              <a:t>01/08/2021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5D571F-7083-439F-BE93-8A5B71FA6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3B7F9D-A9D5-4C88-A5D8-CDD68769C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D3722-5B81-4CB2-B0E8-7D7F15DDE2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9751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5E19907-03B4-441B-B458-6CA0E99EB8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1561C08-3011-489E-B4DD-F9CBC1AC3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613567-C03F-4664-B9A5-DDF6CBA5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4148-27E4-4A03-A049-79DC10DC1E9D}" type="datetimeFigureOut">
              <a:rPr lang="es-MX" smtClean="0"/>
              <a:t>01/08/2021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EE916F-9553-4502-8130-F5BD59353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4DF966-F8FE-4D6E-890D-40B9FEB5A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D3722-5B81-4CB2-B0E8-7D7F15DDE2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1843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9FBC42-2C89-4F1C-B2C7-9DB114581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2592ED-7A00-4E9F-B161-0FD4EFD79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1059A1-36AF-4E73-A199-2DAEECA99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4148-27E4-4A03-A049-79DC10DC1E9D}" type="datetimeFigureOut">
              <a:rPr lang="es-MX" smtClean="0"/>
              <a:t>01/08/2021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CC0199-A4EA-4153-9DDA-E2FDADE31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56D637-4C39-4DC2-91FB-79F280D71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D3722-5B81-4CB2-B0E8-7D7F15DDE2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5122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94BA8-09C7-4C95-82B6-583DA78E2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700F44-264C-4A82-B1C2-246CCC188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D048CE-3054-4A62-B0D5-4A65A3C60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4148-27E4-4A03-A049-79DC10DC1E9D}" type="datetimeFigureOut">
              <a:rPr lang="es-MX" smtClean="0"/>
              <a:t>01/08/2021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B0708E-DA2D-4252-9365-030993DE1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19740F-42A8-463C-B599-C9241C1CD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D3722-5B81-4CB2-B0E8-7D7F15DDE2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7159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A85420-A1ED-4C92-A5C4-5F8462542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0E758E-16F0-4153-ACC9-535FB155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1F6FFD8-0640-4208-8E83-475FF4F86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DDF5D58-5473-4C30-9A8E-D775179F8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4148-27E4-4A03-A049-79DC10DC1E9D}" type="datetimeFigureOut">
              <a:rPr lang="es-MX" smtClean="0"/>
              <a:t>01/08/2021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B3E6E09-879F-4011-9A43-C3DA12C49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B5E02C-2169-4EEA-9CB9-B27323959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D3722-5B81-4CB2-B0E8-7D7F15DDE2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321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3C6A7-4535-40CF-9D7D-94407A22B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DD41BF-41D8-4C8D-AC7D-A1F1E636E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41693F8-5AFC-4950-8159-E23054A36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426E76D-E0A4-470B-9603-D3C16E31B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40BCF12-EB9A-4E15-8E54-D2B74B02FB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3408A76-5F8F-43BB-A181-7070B5DCE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4148-27E4-4A03-A049-79DC10DC1E9D}" type="datetimeFigureOut">
              <a:rPr lang="es-MX" smtClean="0"/>
              <a:t>01/08/2021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77FBC4-EB24-4B6E-9738-D4B507D9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3832752-8D94-483A-8D38-C432CFCD5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D3722-5B81-4CB2-B0E8-7D7F15DDE2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5795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76F5D-8D61-4A37-92FF-98456C1E2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18F03B3-B803-4022-9B35-B95889FA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4148-27E4-4A03-A049-79DC10DC1E9D}" type="datetimeFigureOut">
              <a:rPr lang="es-MX" smtClean="0"/>
              <a:t>01/08/2021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ECC3F14-FF33-4CC0-AB72-955290693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3253553-0302-49AA-A7F6-B244D8674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D3722-5B81-4CB2-B0E8-7D7F15DDE2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3004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58D2548-BB7B-4A74-B2A0-C2CCA843C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4148-27E4-4A03-A049-79DC10DC1E9D}" type="datetimeFigureOut">
              <a:rPr lang="es-MX" smtClean="0"/>
              <a:t>01/08/2021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656A32B-BF9E-4B24-BDA9-35C06EEC8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3D5A9A4-318D-4531-ABD8-63BA6E93B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D3722-5B81-4CB2-B0E8-7D7F15DDE2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94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36337-B879-4F5A-B9C2-10E692EA3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B338D4-4124-45D3-B5CA-ECA5BDFF8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16F3745-E211-48E9-BDED-A170B2AFB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975FDA-0691-41F1-8560-1FB6F8B3E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4148-27E4-4A03-A049-79DC10DC1E9D}" type="datetimeFigureOut">
              <a:rPr lang="es-MX" smtClean="0"/>
              <a:t>01/08/2021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26300F-4249-44BE-A656-BB1B3AED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2CFDBA-F341-4D23-87C3-67BABF2BD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D3722-5B81-4CB2-B0E8-7D7F15DDE2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3090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0B0FA9-262E-43D3-9945-001497BC6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DAB3270-F54C-4D30-B1C4-FF85B19C97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1C7FE6-E8C6-4232-91A8-26AF45C4A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A56950-6DC9-410B-AF56-EB684DA3B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4148-27E4-4A03-A049-79DC10DC1E9D}" type="datetimeFigureOut">
              <a:rPr lang="es-MX" smtClean="0"/>
              <a:t>01/08/2021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4F95F7-FE82-4BF8-BB10-045162AAD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A3E5E6-B07B-4665-9F64-6A2C4CAF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D3722-5B81-4CB2-B0E8-7D7F15DDE2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4055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D9695D9-27E0-4251-A20C-E550918A9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6A6020-CF83-44CF-B2EA-DAF3035A2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865B05-523B-4311-BF2B-4EEC12C794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94148-27E4-4A03-A049-79DC10DC1E9D}" type="datetimeFigureOut">
              <a:rPr lang="es-MX" smtClean="0"/>
              <a:t>01/08/2021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3EC5CD-F39C-4899-A915-49A5445C28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79876F-0EEB-464D-812B-25BB0062CA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D3722-5B81-4CB2-B0E8-7D7F15DDE2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447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7">
            <a:extLst>
              <a:ext uri="{FF2B5EF4-FFF2-40B4-BE49-F238E27FC236}">
                <a16:creationId xmlns:a16="http://schemas.microsoft.com/office/drawing/2014/main" id="{A2B188E5-6E8C-40A4-A997-3DDC6BD95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766238"/>
              </p:ext>
            </p:extLst>
          </p:nvPr>
        </p:nvGraphicFramePr>
        <p:xfrm>
          <a:off x="786296" y="1270279"/>
          <a:ext cx="10133496" cy="233585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066748">
                  <a:extLst>
                    <a:ext uri="{9D8B030D-6E8A-4147-A177-3AD203B41FA5}">
                      <a16:colId xmlns:a16="http://schemas.microsoft.com/office/drawing/2014/main" val="801679064"/>
                    </a:ext>
                  </a:extLst>
                </a:gridCol>
                <a:gridCol w="5066748">
                  <a:extLst>
                    <a:ext uri="{9D8B030D-6E8A-4147-A177-3AD203B41FA5}">
                      <a16:colId xmlns:a16="http://schemas.microsoft.com/office/drawing/2014/main" val="2340802694"/>
                    </a:ext>
                  </a:extLst>
                </a:gridCol>
              </a:tblGrid>
              <a:tr h="249376">
                <a:tc>
                  <a:txBody>
                    <a:bodyPr/>
                    <a:lstStyle/>
                    <a:p>
                      <a:r>
                        <a:rPr lang="es-MX" dirty="0"/>
                        <a:t>Nombre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Modelo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120047"/>
                  </a:ext>
                </a:extLst>
              </a:tr>
              <a:tr h="249376"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(obligatorio)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(obligatorio)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261684"/>
                  </a:ext>
                </a:extLst>
              </a:tr>
              <a:tr h="436409">
                <a:tc>
                  <a:txBody>
                    <a:bodyPr/>
                    <a:lstStyle/>
                    <a:p>
                      <a:r>
                        <a:rPr lang="es-MX" dirty="0"/>
                        <a:t>Numero de serie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Capacidad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552149"/>
                  </a:ext>
                </a:extLst>
              </a:tr>
              <a:tr h="2493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(obligatorio)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(opcional)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811671"/>
                  </a:ext>
                </a:extLst>
              </a:tr>
              <a:tr h="4364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Imagen de hardware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217989"/>
                  </a:ext>
                </a:extLst>
              </a:tr>
              <a:tr h="2493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s-MX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opccional</a:t>
                      </a:r>
                      <a:r>
                        <a:rPr lang="es-MX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(obligatorio)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76282"/>
                  </a:ext>
                </a:extLst>
              </a:tr>
            </a:tbl>
          </a:graphicData>
        </a:graphic>
      </p:graphicFrame>
      <p:sp>
        <p:nvSpPr>
          <p:cNvPr id="9" name="Rectángulo 8">
            <a:extLst>
              <a:ext uri="{FF2B5EF4-FFF2-40B4-BE49-F238E27FC236}">
                <a16:creationId xmlns:a16="http://schemas.microsoft.com/office/drawing/2014/main" id="{465C22B4-C155-474F-8CAA-BDD622402868}"/>
              </a:ext>
            </a:extLst>
          </p:cNvPr>
          <p:cNvSpPr/>
          <p:nvPr/>
        </p:nvSpPr>
        <p:spPr>
          <a:xfrm>
            <a:off x="786296" y="3866322"/>
            <a:ext cx="10195339" cy="447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Guardar</a:t>
            </a:r>
          </a:p>
        </p:txBody>
      </p:sp>
      <p:graphicFrame>
        <p:nvGraphicFramePr>
          <p:cNvPr id="10" name="Tabla 4">
            <a:extLst>
              <a:ext uri="{FF2B5EF4-FFF2-40B4-BE49-F238E27FC236}">
                <a16:creationId xmlns:a16="http://schemas.microsoft.com/office/drawing/2014/main" id="{ECF01A66-68B7-442F-9692-B23FD9BB55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714513"/>
              </p:ext>
            </p:extLst>
          </p:nvPr>
        </p:nvGraphicFramePr>
        <p:xfrm>
          <a:off x="786296" y="4437101"/>
          <a:ext cx="10433881" cy="23012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80548">
                  <a:extLst>
                    <a:ext uri="{9D8B030D-6E8A-4147-A177-3AD203B41FA5}">
                      <a16:colId xmlns:a16="http://schemas.microsoft.com/office/drawing/2014/main" val="2649517377"/>
                    </a:ext>
                  </a:extLst>
                </a:gridCol>
                <a:gridCol w="1166419">
                  <a:extLst>
                    <a:ext uri="{9D8B030D-6E8A-4147-A177-3AD203B41FA5}">
                      <a16:colId xmlns:a16="http://schemas.microsoft.com/office/drawing/2014/main" val="3918310089"/>
                    </a:ext>
                  </a:extLst>
                </a:gridCol>
                <a:gridCol w="1192631">
                  <a:extLst>
                    <a:ext uri="{9D8B030D-6E8A-4147-A177-3AD203B41FA5}">
                      <a16:colId xmlns:a16="http://schemas.microsoft.com/office/drawing/2014/main" val="1718002254"/>
                    </a:ext>
                  </a:extLst>
                </a:gridCol>
                <a:gridCol w="1231949">
                  <a:extLst>
                    <a:ext uri="{9D8B030D-6E8A-4147-A177-3AD203B41FA5}">
                      <a16:colId xmlns:a16="http://schemas.microsoft.com/office/drawing/2014/main" val="1617904829"/>
                    </a:ext>
                  </a:extLst>
                </a:gridCol>
                <a:gridCol w="1290378">
                  <a:extLst>
                    <a:ext uri="{9D8B030D-6E8A-4147-A177-3AD203B41FA5}">
                      <a16:colId xmlns:a16="http://schemas.microsoft.com/office/drawing/2014/main" val="230621286"/>
                    </a:ext>
                  </a:extLst>
                </a:gridCol>
                <a:gridCol w="1593996">
                  <a:extLst>
                    <a:ext uri="{9D8B030D-6E8A-4147-A177-3AD203B41FA5}">
                      <a16:colId xmlns:a16="http://schemas.microsoft.com/office/drawing/2014/main" val="667948923"/>
                    </a:ext>
                  </a:extLst>
                </a:gridCol>
                <a:gridCol w="1159320">
                  <a:extLst>
                    <a:ext uri="{9D8B030D-6E8A-4147-A177-3AD203B41FA5}">
                      <a16:colId xmlns:a16="http://schemas.microsoft.com/office/drawing/2014/main" val="46469854"/>
                    </a:ext>
                  </a:extLst>
                </a:gridCol>
                <a:gridCol w="1159320">
                  <a:extLst>
                    <a:ext uri="{9D8B030D-6E8A-4147-A177-3AD203B41FA5}">
                      <a16:colId xmlns:a16="http://schemas.microsoft.com/office/drawing/2014/main" val="2560478563"/>
                    </a:ext>
                  </a:extLst>
                </a:gridCol>
                <a:gridCol w="1159320">
                  <a:extLst>
                    <a:ext uri="{9D8B030D-6E8A-4147-A177-3AD203B41FA5}">
                      <a16:colId xmlns:a16="http://schemas.microsoft.com/office/drawing/2014/main" val="199032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Modelo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Numero de Serie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Capacidad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Descripción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Imagen de hardware </a:t>
                      </a:r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Editar </a:t>
                      </a:r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Eliminar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0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18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791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531079"/>
                  </a:ext>
                </a:extLst>
              </a:tr>
            </a:tbl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8A99AB49-7235-49F2-A267-C2ACCA424735}"/>
              </a:ext>
            </a:extLst>
          </p:cNvPr>
          <p:cNvSpPr txBox="1"/>
          <p:nvPr/>
        </p:nvSpPr>
        <p:spPr>
          <a:xfrm>
            <a:off x="1007165" y="742122"/>
            <a:ext cx="4320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Registro de hardware</a:t>
            </a:r>
          </a:p>
        </p:txBody>
      </p:sp>
    </p:spTree>
    <p:extLst>
      <p:ext uri="{BB962C8B-B14F-4D97-AF65-F5344CB8AC3E}">
        <p14:creationId xmlns:p14="http://schemas.microsoft.com/office/powerpoint/2010/main" val="1093744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7">
            <a:extLst>
              <a:ext uri="{FF2B5EF4-FFF2-40B4-BE49-F238E27FC236}">
                <a16:creationId xmlns:a16="http://schemas.microsoft.com/office/drawing/2014/main" id="{6CBBFCA0-9FAF-45A6-93BD-08912A0EE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064893"/>
              </p:ext>
            </p:extLst>
          </p:nvPr>
        </p:nvGraphicFramePr>
        <p:xfrm>
          <a:off x="786296" y="1270279"/>
          <a:ext cx="10133496" cy="233585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066748">
                  <a:extLst>
                    <a:ext uri="{9D8B030D-6E8A-4147-A177-3AD203B41FA5}">
                      <a16:colId xmlns:a16="http://schemas.microsoft.com/office/drawing/2014/main" val="801679064"/>
                    </a:ext>
                  </a:extLst>
                </a:gridCol>
                <a:gridCol w="5066748">
                  <a:extLst>
                    <a:ext uri="{9D8B030D-6E8A-4147-A177-3AD203B41FA5}">
                      <a16:colId xmlns:a16="http://schemas.microsoft.com/office/drawing/2014/main" val="2340802694"/>
                    </a:ext>
                  </a:extLst>
                </a:gridCol>
              </a:tblGrid>
              <a:tr h="249376">
                <a:tc>
                  <a:txBody>
                    <a:bodyPr/>
                    <a:lstStyle/>
                    <a:p>
                      <a:r>
                        <a:rPr lang="es-MX" dirty="0"/>
                        <a:t>Nombre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Modelo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120047"/>
                  </a:ext>
                </a:extLst>
              </a:tr>
              <a:tr h="249376"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(obligatorio)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(obligatorio)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261684"/>
                  </a:ext>
                </a:extLst>
              </a:tr>
              <a:tr h="436409">
                <a:tc>
                  <a:txBody>
                    <a:bodyPr/>
                    <a:lstStyle/>
                    <a:p>
                      <a:r>
                        <a:rPr lang="es-MX" dirty="0"/>
                        <a:t>Numero de serie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Capacidad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552149"/>
                  </a:ext>
                </a:extLst>
              </a:tr>
              <a:tr h="2493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(obligatorio)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(opcional)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811671"/>
                  </a:ext>
                </a:extLst>
              </a:tr>
              <a:tr h="4364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217989"/>
                  </a:ext>
                </a:extLst>
              </a:tr>
              <a:tr h="2493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s-MX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opccional</a:t>
                      </a:r>
                      <a:r>
                        <a:rPr lang="es-MX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76282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69BEFF81-EBCE-4F1F-A331-92FE82B26657}"/>
              </a:ext>
            </a:extLst>
          </p:cNvPr>
          <p:cNvSpPr txBox="1"/>
          <p:nvPr/>
        </p:nvSpPr>
        <p:spPr>
          <a:xfrm>
            <a:off x="1007165" y="742122"/>
            <a:ext cx="4320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 Actualizar Registro de hardware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53E1660-CCA8-479A-95FE-89BD3AF4E586}"/>
              </a:ext>
            </a:extLst>
          </p:cNvPr>
          <p:cNvSpPr/>
          <p:nvPr/>
        </p:nvSpPr>
        <p:spPr>
          <a:xfrm>
            <a:off x="786296" y="3866322"/>
            <a:ext cx="10195339" cy="4472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/>
              <a:t>Actualizar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903827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Panorámica</PresentationFormat>
  <Paragraphs>35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DELL OPTIPLEX</dc:creator>
  <cp:lastModifiedBy>DELL OPTIPLEX</cp:lastModifiedBy>
  <cp:revision>1</cp:revision>
  <dcterms:created xsi:type="dcterms:W3CDTF">2021-08-01T22:49:22Z</dcterms:created>
  <dcterms:modified xsi:type="dcterms:W3CDTF">2021-08-01T22:49:55Z</dcterms:modified>
</cp:coreProperties>
</file>