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2"/>
    <p:sldMasterId id="2147483663" r:id="rId3"/>
  </p:sldMasterIdLst>
  <p:notesMasterIdLst>
    <p:notesMasterId r:id="rId22"/>
  </p:notesMasterIdLst>
  <p:handoutMasterIdLst>
    <p:handoutMasterId r:id="rId23"/>
  </p:handoutMasterIdLst>
  <p:sldIdLst>
    <p:sldId id="256" r:id="rId4"/>
    <p:sldId id="257" r:id="rId5"/>
    <p:sldId id="258" r:id="rId6"/>
    <p:sldId id="269" r:id="rId7"/>
    <p:sldId id="259" r:id="rId8"/>
    <p:sldId id="268" r:id="rId9"/>
    <p:sldId id="260" r:id="rId10"/>
    <p:sldId id="261" r:id="rId11"/>
    <p:sldId id="277" r:id="rId12"/>
    <p:sldId id="278" r:id="rId13"/>
    <p:sldId id="279" r:id="rId14"/>
    <p:sldId id="263" r:id="rId15"/>
    <p:sldId id="272" r:id="rId16"/>
    <p:sldId id="274" r:id="rId17"/>
    <p:sldId id="275" r:id="rId18"/>
    <p:sldId id="276" r:id="rId19"/>
    <p:sldId id="273" r:id="rId20"/>
    <p:sldId id="264"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8C1B"/>
    <a:srgbClr val="8D5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4660"/>
  </p:normalViewPr>
  <p:slideViewPr>
    <p:cSldViewPr>
      <p:cViewPr varScale="1">
        <p:scale>
          <a:sx n="73" d="100"/>
          <a:sy n="73" d="100"/>
        </p:scale>
        <p:origin x="13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7DA976-E846-4560-8D35-A824A1E7EB37}" type="datetimeFigureOut">
              <a:rPr lang="en-US" smtClean="0"/>
              <a:pPr/>
              <a:t>4/18/2020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6843CA-6D77-4620-8258-DEFA1AF4A150}" type="slidenum">
              <a:rPr lang="en-US" smtClean="0"/>
              <a:pPr/>
              <a:t>‹#›</a:t>
            </a:fld>
            <a:endParaRPr lang="en-US" dirty="0"/>
          </a:p>
        </p:txBody>
      </p:sp>
    </p:spTree>
    <p:extLst>
      <p:ext uri="{BB962C8B-B14F-4D97-AF65-F5344CB8AC3E}">
        <p14:creationId xmlns:p14="http://schemas.microsoft.com/office/powerpoint/2010/main" val="29671795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3594B53-0D60-40A0-BFC2-984431E7CFCE}" type="slidenum">
              <a:rPr lang="en-US"/>
              <a:pPr/>
              <a:t>‹#›</a:t>
            </a:fld>
            <a:endParaRPr lang="en-US" dirty="0"/>
          </a:p>
        </p:txBody>
      </p:sp>
    </p:spTree>
    <p:extLst>
      <p:ext uri="{BB962C8B-B14F-4D97-AF65-F5344CB8AC3E}">
        <p14:creationId xmlns:p14="http://schemas.microsoft.com/office/powerpoint/2010/main" val="311365389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31157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183114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68" name="Rectangle 8"/>
          <p:cNvSpPr>
            <a:spLocks noGrp="1" noChangeArrowheads="1"/>
          </p:cNvSpPr>
          <p:nvPr>
            <p:ph type="ctrTitle"/>
          </p:nvPr>
        </p:nvSpPr>
        <p:spPr>
          <a:xfrm>
            <a:off x="685800" y="2819400"/>
            <a:ext cx="7772400" cy="2057400"/>
          </a:xfrm>
        </p:spPr>
        <p:txBody>
          <a:bodyPr/>
          <a:lstStyle>
            <a:lvl1pPr algn="ctr">
              <a:defRPr smtClean="0">
                <a:solidFill>
                  <a:schemeClr val="accent4"/>
                </a:solidFill>
              </a:defRPr>
            </a:lvl1pPr>
          </a:lstStyle>
          <a:p>
            <a:r>
              <a:rPr lang="en-US"/>
              <a:t>Click to edit Master title style</a:t>
            </a:r>
            <a:endParaRPr lang="en-US" dirty="0"/>
          </a:p>
        </p:txBody>
      </p:sp>
      <p:sp>
        <p:nvSpPr>
          <p:cNvPr id="40969" name="Rectangle 9"/>
          <p:cNvSpPr>
            <a:spLocks noGrp="1" noChangeArrowheads="1"/>
          </p:cNvSpPr>
          <p:nvPr>
            <p:ph type="subTitle" idx="1"/>
          </p:nvPr>
        </p:nvSpPr>
        <p:spPr>
          <a:xfrm>
            <a:off x="1219200" y="381000"/>
            <a:ext cx="6400800" cy="914400"/>
          </a:xfrm>
        </p:spPr>
        <p:txBody>
          <a:bodyPr/>
          <a:lstStyle>
            <a:lvl1pPr marL="0" indent="0" algn="ctr">
              <a:buFontTx/>
              <a:buNone/>
              <a:defRPr sz="2400" smtClean="0">
                <a:solidFill>
                  <a:schemeClr val="accent4"/>
                </a:solidFill>
              </a:defRPr>
            </a:lvl1pPr>
          </a:lstStyle>
          <a:p>
            <a:r>
              <a:rPr lang="en-US"/>
              <a:t>Click to edit Master subtitle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dissolve">
                                      <p:cBhvr>
                                        <p:cTn id="7" dur="500"/>
                                        <p:tgtEl>
                                          <p:spTgt spid="4096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0969">
                                            <p:txEl>
                                              <p:pRg st="0" end="0"/>
                                            </p:txEl>
                                          </p:spTgt>
                                        </p:tgtEl>
                                        <p:attrNameLst>
                                          <p:attrName>style.visibility</p:attrName>
                                        </p:attrNameLst>
                                      </p:cBhvr>
                                      <p:to>
                                        <p:strVal val="visible"/>
                                      </p:to>
                                    </p:set>
                                    <p:animEffect transition="in" filter="dissolve">
                                      <p:cBhvr>
                                        <p:cTn id="11" dur="500"/>
                                        <p:tgtEl>
                                          <p:spTgt spid="409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autoUpdateAnimBg="0"/>
      <p:bldP spid="40969" grpId="0" build="p" autoUpdateAnimBg="0" advAuto="0">
        <p:tmplLst>
          <p:tmpl lvl="1">
            <p:tnLst>
              <p:par>
                <p:cTn presetID="9" presetClass="entr" presetSubtype="0" fill="hold" nodeType="afterEffect">
                  <p:stCondLst>
                    <p:cond delay="0"/>
                  </p:stCondLst>
                  <p:childTnLst>
                    <p:set>
                      <p:cBhvr>
                        <p:cTn dur="1" fill="hold">
                          <p:stCondLst>
                            <p:cond delay="0"/>
                          </p:stCondLst>
                        </p:cTn>
                        <p:tgtEl>
                          <p:spTgt spid="40969"/>
                        </p:tgtEl>
                        <p:attrNameLst>
                          <p:attrName>style.visibility</p:attrName>
                        </p:attrNameLst>
                      </p:cBhvr>
                      <p:to>
                        <p:strVal val="visible"/>
                      </p:to>
                    </p:set>
                    <p:animEffect transition="in" filter="dissolve">
                      <p:cBhvr>
                        <p:cTn dur="500"/>
                        <p:tgtEl>
                          <p:spTgt spid="4096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0"/>
          <p:cNvSpPr>
            <a:spLocks noGrp="1" noChangeArrowheads="1"/>
          </p:cNvSpPr>
          <p:nvPr>
            <p:ph type="dt" sz="half" idx="10"/>
          </p:nvPr>
        </p:nvSpPr>
        <p:spPr>
          <a:ln/>
        </p:spPr>
        <p:txBody>
          <a:bodyPr/>
          <a:lstStyle>
            <a:lvl1pPr>
              <a:defRPr/>
            </a:lvl1pPr>
          </a:lstStyle>
          <a:p>
            <a:fld id="{9F5D5F2C-B129-4B3D-9F32-C332628201BA}" type="datetime1">
              <a:rPr lang="en-US" smtClean="0"/>
              <a:pPr/>
              <a:t>4/18/2020</a:t>
            </a:fld>
            <a:endParaRPr lang="en-US" dirty="0"/>
          </a:p>
        </p:txBody>
      </p:sp>
      <p:sp>
        <p:nvSpPr>
          <p:cNvPr id="5" name="Rectangle 11"/>
          <p:cNvSpPr>
            <a:spLocks noGrp="1" noChangeArrowheads="1"/>
          </p:cNvSpPr>
          <p:nvPr>
            <p:ph type="ftr" sz="quarter" idx="11"/>
          </p:nvPr>
        </p:nvSpPr>
        <p:spPr>
          <a:ln/>
        </p:spPr>
        <p:txBody>
          <a:bodyPr/>
          <a:lstStyle>
            <a:lvl1pPr>
              <a:defRPr/>
            </a:lvl1pPr>
          </a:lstStyle>
          <a:p>
            <a:endParaRPr lang="en-US" dirty="0"/>
          </a:p>
        </p:txBody>
      </p:sp>
      <p:sp>
        <p:nvSpPr>
          <p:cNvPr id="6" name="Rectangle 12"/>
          <p:cNvSpPr>
            <a:spLocks noGrp="1" noChangeArrowheads="1"/>
          </p:cNvSpPr>
          <p:nvPr>
            <p:ph type="sldNum" sz="quarter" idx="12"/>
          </p:nvPr>
        </p:nvSpPr>
        <p:spPr>
          <a:ln/>
        </p:spPr>
        <p:txBody>
          <a:bodyPr/>
          <a:lstStyle>
            <a:lvl1pPr>
              <a:defRPr/>
            </a:lvl1pPr>
          </a:lstStyle>
          <a:p>
            <a:fld id="{B97B7239-82D3-4AEA-A1E2-3FBF8A0A1623}"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867400"/>
          </a:xfrm>
        </p:spPr>
        <p:txBody>
          <a:bodyPr vert="eaVert"/>
          <a:lstStyle>
            <a:lvl1pPr>
              <a:defRPr>
                <a:solidFill>
                  <a:schemeClr val="accent4"/>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76200"/>
            <a:ext cx="6019800" cy="5867400"/>
          </a:xfrm>
        </p:spPr>
        <p:txBody>
          <a:bodyPr vert="eaVert"/>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0"/>
          <p:cNvSpPr>
            <a:spLocks noGrp="1" noChangeArrowheads="1"/>
          </p:cNvSpPr>
          <p:nvPr>
            <p:ph type="dt" sz="half" idx="10"/>
          </p:nvPr>
        </p:nvSpPr>
        <p:spPr>
          <a:ln/>
        </p:spPr>
        <p:txBody>
          <a:bodyPr/>
          <a:lstStyle>
            <a:lvl1pPr>
              <a:defRPr/>
            </a:lvl1pPr>
          </a:lstStyle>
          <a:p>
            <a:fld id="{9B61EC30-DF37-4F81-B161-DE00DA3A84CD}" type="datetime1">
              <a:rPr lang="en-US" smtClean="0"/>
              <a:pPr/>
              <a:t>4/18/2020</a:t>
            </a:fld>
            <a:endParaRPr lang="en-US" dirty="0"/>
          </a:p>
        </p:txBody>
      </p:sp>
      <p:sp>
        <p:nvSpPr>
          <p:cNvPr id="5" name="Rectangle 11"/>
          <p:cNvSpPr>
            <a:spLocks noGrp="1" noChangeArrowheads="1"/>
          </p:cNvSpPr>
          <p:nvPr>
            <p:ph type="ftr" sz="quarter" idx="11"/>
          </p:nvPr>
        </p:nvSpPr>
        <p:spPr>
          <a:ln/>
        </p:spPr>
        <p:txBody>
          <a:bodyPr/>
          <a:lstStyle>
            <a:lvl1pPr>
              <a:defRPr/>
            </a:lvl1pPr>
          </a:lstStyle>
          <a:p>
            <a:endParaRPr lang="en-US" dirty="0"/>
          </a:p>
        </p:txBody>
      </p:sp>
      <p:sp>
        <p:nvSpPr>
          <p:cNvPr id="6" name="Rectangle 12"/>
          <p:cNvSpPr>
            <a:spLocks noGrp="1" noChangeArrowheads="1"/>
          </p:cNvSpPr>
          <p:nvPr>
            <p:ph type="sldNum" sz="quarter" idx="12"/>
          </p:nvPr>
        </p:nvSpPr>
        <p:spPr>
          <a:ln/>
        </p:spPr>
        <p:txBody>
          <a:bodyPr/>
          <a:lstStyle>
            <a:lvl1pPr>
              <a:defRPr/>
            </a:lvl1pPr>
          </a:lstStyle>
          <a:p>
            <a:fld id="{E43BECDB-55C0-4311-AD1E-8B08D68BF447}"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lvl1pPr>
              <a:defRPr>
                <a:solidFill>
                  <a:schemeClr val="accent4"/>
                </a:solidFill>
              </a:defRPr>
            </a:lvl1pPr>
          </a:lstStyle>
          <a:p>
            <a:r>
              <a:rPr lang="en-US"/>
              <a:t>Click to edit Master title style</a:t>
            </a:r>
            <a:endParaRPr lang="en-US" dirty="0"/>
          </a:p>
        </p:txBody>
      </p:sp>
      <p:sp>
        <p:nvSpPr>
          <p:cNvPr id="3" name="Text Placeholder 2"/>
          <p:cNvSpPr>
            <a:spLocks noGrp="1"/>
          </p:cNvSpPr>
          <p:nvPr>
            <p:ph type="body" sz="half" idx="1"/>
          </p:nvPr>
        </p:nvSpPr>
        <p:spPr>
          <a:xfrm>
            <a:off x="457200" y="1219200"/>
            <a:ext cx="8229600" cy="2286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3657600"/>
            <a:ext cx="8229600" cy="22860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0"/>
          <p:cNvSpPr>
            <a:spLocks noGrp="1" noChangeArrowheads="1"/>
          </p:cNvSpPr>
          <p:nvPr>
            <p:ph type="dt" sz="half" idx="10"/>
          </p:nvPr>
        </p:nvSpPr>
        <p:spPr>
          <a:ln/>
        </p:spPr>
        <p:txBody>
          <a:bodyPr/>
          <a:lstStyle>
            <a:lvl1pPr>
              <a:defRPr/>
            </a:lvl1pPr>
          </a:lstStyle>
          <a:p>
            <a:fld id="{5C663495-FAD0-459F-8E4A-4FAC83BE6CA6}" type="datetime1">
              <a:rPr lang="en-US" smtClean="0"/>
              <a:pPr/>
              <a:t>4/18/2020</a:t>
            </a:fld>
            <a:endParaRPr lang="en-US" dirty="0"/>
          </a:p>
        </p:txBody>
      </p:sp>
      <p:sp>
        <p:nvSpPr>
          <p:cNvPr id="6" name="Rectangle 11"/>
          <p:cNvSpPr>
            <a:spLocks noGrp="1" noChangeArrowheads="1"/>
          </p:cNvSpPr>
          <p:nvPr>
            <p:ph type="ftr" sz="quarter" idx="11"/>
          </p:nvPr>
        </p:nvSpPr>
        <p:spPr>
          <a:ln/>
        </p:spPr>
        <p:txBody>
          <a:bodyPr/>
          <a:lstStyle>
            <a:lvl1pPr>
              <a:defRPr/>
            </a:lvl1pPr>
          </a:lstStyle>
          <a:p>
            <a:endParaRPr lang="en-US" dirty="0"/>
          </a:p>
        </p:txBody>
      </p:sp>
      <p:sp>
        <p:nvSpPr>
          <p:cNvPr id="7" name="Rectangle 12"/>
          <p:cNvSpPr>
            <a:spLocks noGrp="1" noChangeArrowheads="1"/>
          </p:cNvSpPr>
          <p:nvPr>
            <p:ph type="sldNum" sz="quarter" idx="12"/>
          </p:nvPr>
        </p:nvSpPr>
        <p:spPr>
          <a:ln/>
        </p:spPr>
        <p:txBody>
          <a:bodyPr/>
          <a:lstStyle>
            <a:lvl1pPr>
              <a:defRPr/>
            </a:lvl1pPr>
          </a:lstStyle>
          <a:p>
            <a:fld id="{E75464D7-A24D-41B3-83A7-ABC0AE912C07}"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lvl1pPr>
              <a:defRPr>
                <a:solidFill>
                  <a:schemeClr val="accent4"/>
                </a:solidFill>
              </a:defRPr>
            </a:lvl1pPr>
          </a:lstStyle>
          <a:p>
            <a:r>
              <a:rPr lang="en-US"/>
              <a:t>Click to edit Master title style</a:t>
            </a:r>
            <a:endParaRPr lang="en-US" dirty="0"/>
          </a:p>
        </p:txBody>
      </p:sp>
      <p:sp>
        <p:nvSpPr>
          <p:cNvPr id="3" name="Text Placeholder 2"/>
          <p:cNvSpPr>
            <a:spLocks noGrp="1"/>
          </p:cNvSpPr>
          <p:nvPr>
            <p:ph type="body" sz="half" idx="1"/>
          </p:nvPr>
        </p:nvSpPr>
        <p:spPr>
          <a:xfrm>
            <a:off x="457200" y="1219200"/>
            <a:ext cx="4038600" cy="47244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lipArt Placeholder 3"/>
          <p:cNvSpPr>
            <a:spLocks noGrp="1"/>
          </p:cNvSpPr>
          <p:nvPr>
            <p:ph type="clipArt" sz="half" idx="2"/>
          </p:nvPr>
        </p:nvSpPr>
        <p:spPr>
          <a:xfrm>
            <a:off x="4648200" y="1219200"/>
            <a:ext cx="4038600" cy="4724400"/>
          </a:xfrm>
        </p:spPr>
        <p:txBody>
          <a:bodyPr/>
          <a:lstStyle>
            <a:lvl1pPr>
              <a:defRPr>
                <a:solidFill>
                  <a:schemeClr val="accent4"/>
                </a:solidFill>
              </a:defRPr>
            </a:lvl1pPr>
          </a:lstStyle>
          <a:p>
            <a:pPr lvl="0"/>
            <a:r>
              <a:rPr lang="en-US" noProof="0" dirty="0"/>
              <a:t>Click icon to add clip art</a:t>
            </a:r>
          </a:p>
        </p:txBody>
      </p:sp>
      <p:sp>
        <p:nvSpPr>
          <p:cNvPr id="5" name="Rectangle 10"/>
          <p:cNvSpPr>
            <a:spLocks noGrp="1" noChangeArrowheads="1"/>
          </p:cNvSpPr>
          <p:nvPr>
            <p:ph type="dt" sz="half" idx="10"/>
          </p:nvPr>
        </p:nvSpPr>
        <p:spPr>
          <a:ln/>
        </p:spPr>
        <p:txBody>
          <a:bodyPr/>
          <a:lstStyle>
            <a:lvl1pPr>
              <a:defRPr/>
            </a:lvl1pPr>
          </a:lstStyle>
          <a:p>
            <a:fld id="{7E7C5249-4851-40EF-B132-F1011483F605}" type="datetime1">
              <a:rPr lang="en-US" smtClean="0"/>
              <a:pPr/>
              <a:t>4/18/2020</a:t>
            </a:fld>
            <a:endParaRPr lang="en-US" dirty="0"/>
          </a:p>
        </p:txBody>
      </p:sp>
      <p:sp>
        <p:nvSpPr>
          <p:cNvPr id="6" name="Rectangle 11"/>
          <p:cNvSpPr>
            <a:spLocks noGrp="1" noChangeArrowheads="1"/>
          </p:cNvSpPr>
          <p:nvPr>
            <p:ph type="ftr" sz="quarter" idx="11"/>
          </p:nvPr>
        </p:nvSpPr>
        <p:spPr>
          <a:ln/>
        </p:spPr>
        <p:txBody>
          <a:bodyPr/>
          <a:lstStyle>
            <a:lvl1pPr>
              <a:defRPr/>
            </a:lvl1pPr>
          </a:lstStyle>
          <a:p>
            <a:endParaRPr lang="en-US" dirty="0"/>
          </a:p>
        </p:txBody>
      </p:sp>
      <p:sp>
        <p:nvSpPr>
          <p:cNvPr id="7" name="Rectangle 12"/>
          <p:cNvSpPr>
            <a:spLocks noGrp="1" noChangeArrowheads="1"/>
          </p:cNvSpPr>
          <p:nvPr>
            <p:ph type="sldNum" sz="quarter" idx="12"/>
          </p:nvPr>
        </p:nvSpPr>
        <p:spPr>
          <a:ln/>
        </p:spPr>
        <p:txBody>
          <a:bodyPr/>
          <a:lstStyle>
            <a:lvl1pPr>
              <a:defRPr/>
            </a:lvl1pPr>
          </a:lstStyle>
          <a:p>
            <a:fld id="{3F4D5829-3FF6-4592-82F5-7E4BE69CF652}"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02CA1D9-738B-45D1-9317-31168888246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B3DC8-2B12-4965-A325-1F27986C6541}" type="slidenum">
              <a:rPr lang="en-US" smtClean="0"/>
              <a:pPr/>
              <a:t>‹#›</a:t>
            </a:fld>
            <a:endParaRPr lang="en-US"/>
          </a:p>
        </p:txBody>
      </p:sp>
    </p:spTree>
    <p:extLst>
      <p:ext uri="{BB962C8B-B14F-4D97-AF65-F5344CB8AC3E}">
        <p14:creationId xmlns:p14="http://schemas.microsoft.com/office/powerpoint/2010/main" val="368991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advAuto="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A87CDA-79BE-4B3C-A45C-EDC04E5A3884}" type="datetime1">
              <a:rPr lang="en-US" smtClean="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9BC8D-FBDF-4D4C-9663-D407DFA0A604}" type="slidenum">
              <a:rPr lang="en-US" smtClean="0"/>
              <a:pPr/>
              <a:t>‹#›</a:t>
            </a:fld>
            <a:endParaRPr lang="en-US" dirty="0"/>
          </a:p>
        </p:txBody>
      </p:sp>
    </p:spTree>
    <p:extLst>
      <p:ext uri="{BB962C8B-B14F-4D97-AF65-F5344CB8AC3E}">
        <p14:creationId xmlns:p14="http://schemas.microsoft.com/office/powerpoint/2010/main" val="375372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51F8D-5B16-4EFD-8989-A04684533DD0}" type="datetime1">
              <a:rPr lang="en-US" smtClean="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48FD1D-7BA7-4C3E-A3D1-BAC5A75FCDC6}" type="slidenum">
              <a:rPr lang="en-US" smtClean="0"/>
              <a:pPr/>
              <a:t>‹#›</a:t>
            </a:fld>
            <a:endParaRPr lang="en-US" dirty="0"/>
          </a:p>
        </p:txBody>
      </p:sp>
    </p:spTree>
    <p:extLst>
      <p:ext uri="{BB962C8B-B14F-4D97-AF65-F5344CB8AC3E}">
        <p14:creationId xmlns:p14="http://schemas.microsoft.com/office/powerpoint/2010/main" val="802325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723BD4-378C-43F3-9806-DCF0F2234798}" type="datetime1">
              <a:rPr lang="en-US" smtClean="0"/>
              <a:pPr/>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87A05-60DF-4E9B-9F33-EC5D06380B90}" type="slidenum">
              <a:rPr lang="en-US" smtClean="0"/>
              <a:pPr/>
              <a:t>‹#›</a:t>
            </a:fld>
            <a:endParaRPr lang="en-US" dirty="0"/>
          </a:p>
        </p:txBody>
      </p:sp>
    </p:spTree>
    <p:extLst>
      <p:ext uri="{BB962C8B-B14F-4D97-AF65-F5344CB8AC3E}">
        <p14:creationId xmlns:p14="http://schemas.microsoft.com/office/powerpoint/2010/main" val="3125067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B305C8-193D-42B8-B469-C116B84510C3}" type="datetime1">
              <a:rPr lang="en-US" smtClean="0"/>
              <a:pPr/>
              <a:t>4/18/2020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E4468D-A445-467D-8BDB-7B437CCC1781}" type="slidenum">
              <a:rPr lang="en-US" smtClean="0"/>
              <a:pPr/>
              <a:t>‹#›</a:t>
            </a:fld>
            <a:endParaRPr lang="en-US" dirty="0"/>
          </a:p>
        </p:txBody>
      </p:sp>
    </p:spTree>
    <p:extLst>
      <p:ext uri="{BB962C8B-B14F-4D97-AF65-F5344CB8AC3E}">
        <p14:creationId xmlns:p14="http://schemas.microsoft.com/office/powerpoint/2010/main" val="865994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BF4BFB-A857-4A4C-BC7E-2BD5CF0F76A2}" type="datetime1">
              <a:rPr lang="en-US" smtClean="0"/>
              <a:pPr/>
              <a:t>4/18/2020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83451A-665C-4B28-A5CF-6D04A759056A}" type="slidenum">
              <a:rPr lang="en-US" smtClean="0"/>
              <a:pPr/>
              <a:t>‹#›</a:t>
            </a:fld>
            <a:endParaRPr lang="en-US" dirty="0"/>
          </a:p>
        </p:txBody>
      </p:sp>
    </p:spTree>
    <p:extLst>
      <p:ext uri="{BB962C8B-B14F-4D97-AF65-F5344CB8AC3E}">
        <p14:creationId xmlns:p14="http://schemas.microsoft.com/office/powerpoint/2010/main" val="23519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0"/>
          <p:cNvSpPr>
            <a:spLocks noGrp="1" noChangeArrowheads="1"/>
          </p:cNvSpPr>
          <p:nvPr>
            <p:ph type="dt" sz="half" idx="10"/>
          </p:nvPr>
        </p:nvSpPr>
        <p:spPr>
          <a:ln/>
        </p:spPr>
        <p:txBody>
          <a:bodyPr/>
          <a:lstStyle>
            <a:lvl1pPr>
              <a:defRPr/>
            </a:lvl1pPr>
          </a:lstStyle>
          <a:p>
            <a:fld id="{ECA87CDA-79BE-4B3C-A45C-EDC04E5A3884}" type="datetime1">
              <a:rPr lang="en-US" smtClean="0"/>
              <a:pPr/>
              <a:t>4/18/2020</a:t>
            </a:fld>
            <a:endParaRPr lang="en-US" dirty="0"/>
          </a:p>
        </p:txBody>
      </p:sp>
      <p:sp>
        <p:nvSpPr>
          <p:cNvPr id="5" name="Rectangle 11"/>
          <p:cNvSpPr>
            <a:spLocks noGrp="1" noChangeArrowheads="1"/>
          </p:cNvSpPr>
          <p:nvPr>
            <p:ph type="ftr" sz="quarter" idx="11"/>
          </p:nvPr>
        </p:nvSpPr>
        <p:spPr>
          <a:ln/>
        </p:spPr>
        <p:txBody>
          <a:bodyPr/>
          <a:lstStyle>
            <a:lvl1pPr>
              <a:defRPr/>
            </a:lvl1pPr>
          </a:lstStyle>
          <a:p>
            <a:endParaRPr lang="en-US" dirty="0"/>
          </a:p>
        </p:txBody>
      </p:sp>
      <p:sp>
        <p:nvSpPr>
          <p:cNvPr id="6" name="Rectangle 12"/>
          <p:cNvSpPr>
            <a:spLocks noGrp="1" noChangeArrowheads="1"/>
          </p:cNvSpPr>
          <p:nvPr>
            <p:ph type="sldNum" sz="quarter" idx="12"/>
          </p:nvPr>
        </p:nvSpPr>
        <p:spPr>
          <a:ln/>
        </p:spPr>
        <p:txBody>
          <a:bodyPr/>
          <a:lstStyle>
            <a:lvl1pPr>
              <a:defRPr/>
            </a:lvl1pPr>
          </a:lstStyle>
          <a:p>
            <a:fld id="{9BA9BC8D-FBDF-4D4C-9663-D407DFA0A604}"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E3065-14BC-4F7D-9E52-00B578E0F586}" type="datetime1">
              <a:rPr lang="en-US" smtClean="0"/>
              <a:pPr/>
              <a:t>4/18/2020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A81F07-5310-4D74-9E1D-BDE9E5F3BD4B}" type="slidenum">
              <a:rPr lang="en-US" smtClean="0"/>
              <a:pPr/>
              <a:t>‹#›</a:t>
            </a:fld>
            <a:endParaRPr lang="en-US" dirty="0"/>
          </a:p>
        </p:txBody>
      </p:sp>
    </p:spTree>
    <p:extLst>
      <p:ext uri="{BB962C8B-B14F-4D97-AF65-F5344CB8AC3E}">
        <p14:creationId xmlns:p14="http://schemas.microsoft.com/office/powerpoint/2010/main" val="5433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7FEB923-2C72-45DE-87B1-81FD78020717}" type="datetime1">
              <a:rPr lang="en-US" smtClean="0"/>
              <a:pPr/>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026E08-CFFA-40AC-9B5D-6ED0A9B68853}" type="slidenum">
              <a:rPr lang="en-US" smtClean="0"/>
              <a:pPr/>
              <a:t>‹#›</a:t>
            </a:fld>
            <a:endParaRPr lang="en-US" dirty="0"/>
          </a:p>
        </p:txBody>
      </p:sp>
    </p:spTree>
    <p:extLst>
      <p:ext uri="{BB962C8B-B14F-4D97-AF65-F5344CB8AC3E}">
        <p14:creationId xmlns:p14="http://schemas.microsoft.com/office/powerpoint/2010/main" val="788795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4F006CE-25CA-436A-BF6B-DA51FB257C9B}" type="datetime1">
              <a:rPr lang="en-US" smtClean="0"/>
              <a:pPr/>
              <a:t>4/18/2020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7D0635-BFE0-4443-95A6-96F2690AD13E}" type="slidenum">
              <a:rPr lang="en-US" smtClean="0"/>
              <a:pPr/>
              <a:t>‹#›</a:t>
            </a:fld>
            <a:endParaRPr lang="en-US" dirty="0"/>
          </a:p>
        </p:txBody>
      </p:sp>
    </p:spTree>
    <p:extLst>
      <p:ext uri="{BB962C8B-B14F-4D97-AF65-F5344CB8AC3E}">
        <p14:creationId xmlns:p14="http://schemas.microsoft.com/office/powerpoint/2010/main" val="1404017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D5F2C-B129-4B3D-9F32-C332628201BA}" type="datetime1">
              <a:rPr lang="en-US" smtClean="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7B7239-82D3-4AEA-A1E2-3FBF8A0A1623}" type="slidenum">
              <a:rPr lang="en-US" smtClean="0"/>
              <a:pPr/>
              <a:t>‹#›</a:t>
            </a:fld>
            <a:endParaRPr lang="en-US" dirty="0"/>
          </a:p>
        </p:txBody>
      </p:sp>
    </p:spTree>
    <p:extLst>
      <p:ext uri="{BB962C8B-B14F-4D97-AF65-F5344CB8AC3E}">
        <p14:creationId xmlns:p14="http://schemas.microsoft.com/office/powerpoint/2010/main" val="2296842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61EC30-DF37-4F81-B161-DE00DA3A84CD}" type="datetime1">
              <a:rPr lang="en-US" smtClean="0"/>
              <a:pPr/>
              <a:t>4/18/2020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3BECDB-55C0-4311-AD1E-8B08D68BF447}" type="slidenum">
              <a:rPr lang="en-US" smtClean="0"/>
              <a:pPr/>
              <a:t>‹#›</a:t>
            </a:fld>
            <a:endParaRPr lang="en-US" dirty="0"/>
          </a:p>
        </p:txBody>
      </p:sp>
    </p:spTree>
    <p:extLst>
      <p:ext uri="{BB962C8B-B14F-4D97-AF65-F5344CB8AC3E}">
        <p14:creationId xmlns:p14="http://schemas.microsoft.com/office/powerpoint/2010/main" val="104997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4"/>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fld id="{1EC51F8D-5B16-4EFD-8989-A04684533DD0}" type="datetime1">
              <a:rPr lang="en-US" smtClean="0"/>
              <a:pPr/>
              <a:t>4/18/2020</a:t>
            </a:fld>
            <a:endParaRPr lang="en-US" dirty="0"/>
          </a:p>
        </p:txBody>
      </p:sp>
      <p:sp>
        <p:nvSpPr>
          <p:cNvPr id="5" name="Rectangle 11"/>
          <p:cNvSpPr>
            <a:spLocks noGrp="1" noChangeArrowheads="1"/>
          </p:cNvSpPr>
          <p:nvPr>
            <p:ph type="ftr" sz="quarter" idx="11"/>
          </p:nvPr>
        </p:nvSpPr>
        <p:spPr>
          <a:ln/>
        </p:spPr>
        <p:txBody>
          <a:bodyPr/>
          <a:lstStyle>
            <a:lvl1pPr>
              <a:defRPr/>
            </a:lvl1pPr>
          </a:lstStyle>
          <a:p>
            <a:endParaRPr lang="en-US" dirty="0"/>
          </a:p>
        </p:txBody>
      </p:sp>
      <p:sp>
        <p:nvSpPr>
          <p:cNvPr id="6" name="Rectangle 12"/>
          <p:cNvSpPr>
            <a:spLocks noGrp="1" noChangeArrowheads="1"/>
          </p:cNvSpPr>
          <p:nvPr>
            <p:ph type="sldNum" sz="quarter" idx="12"/>
          </p:nvPr>
        </p:nvSpPr>
        <p:spPr>
          <a:ln/>
        </p:spPr>
        <p:txBody>
          <a:bodyPr/>
          <a:lstStyle>
            <a:lvl1pPr>
              <a:defRPr/>
            </a:lvl1pPr>
          </a:lstStyle>
          <a:p>
            <a:fld id="{DD48FD1D-7BA7-4C3E-A3D1-BAC5A75FCDC6}"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219200"/>
            <a:ext cx="4038600" cy="4724400"/>
          </a:xfrm>
        </p:spPr>
        <p:txBody>
          <a:bodyPr/>
          <a:lstStyle>
            <a:lvl1pPr>
              <a:defRPr sz="2800">
                <a:solidFill>
                  <a:schemeClr val="accent4"/>
                </a:solidFill>
              </a:defRPr>
            </a:lvl1pPr>
            <a:lvl2pPr>
              <a:defRPr sz="2400">
                <a:solidFill>
                  <a:schemeClr val="accent4"/>
                </a:solidFill>
              </a:defRPr>
            </a:lvl2pPr>
            <a:lvl3pPr>
              <a:defRPr sz="2000">
                <a:solidFill>
                  <a:schemeClr val="accent4"/>
                </a:solidFill>
              </a:defRPr>
            </a:lvl3pPr>
            <a:lvl4pPr>
              <a:defRPr sz="1800">
                <a:solidFill>
                  <a:schemeClr val="accent4"/>
                </a:solidFill>
              </a:defRPr>
            </a:lvl4pPr>
            <a:lvl5pPr>
              <a:defRPr sz="1800">
                <a:solidFill>
                  <a:schemeClr val="accent4"/>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19200"/>
            <a:ext cx="4038600" cy="4724400"/>
          </a:xfrm>
        </p:spPr>
        <p:txBody>
          <a:bodyPr/>
          <a:lstStyle>
            <a:lvl1pPr>
              <a:defRPr sz="2800">
                <a:solidFill>
                  <a:schemeClr val="accent4"/>
                </a:solidFill>
              </a:defRPr>
            </a:lvl1pPr>
            <a:lvl2pPr>
              <a:defRPr sz="2400">
                <a:solidFill>
                  <a:schemeClr val="accent4"/>
                </a:solidFill>
              </a:defRPr>
            </a:lvl2pPr>
            <a:lvl3pPr>
              <a:defRPr sz="2000">
                <a:solidFill>
                  <a:schemeClr val="accent4"/>
                </a:solidFill>
              </a:defRPr>
            </a:lvl3pPr>
            <a:lvl4pPr>
              <a:defRPr sz="1800">
                <a:solidFill>
                  <a:schemeClr val="accent4"/>
                </a:solidFill>
              </a:defRPr>
            </a:lvl4pPr>
            <a:lvl5pPr>
              <a:defRPr sz="1800">
                <a:solidFill>
                  <a:schemeClr val="accent4"/>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0"/>
          <p:cNvSpPr>
            <a:spLocks noGrp="1" noChangeArrowheads="1"/>
          </p:cNvSpPr>
          <p:nvPr>
            <p:ph type="dt" sz="half" idx="10"/>
          </p:nvPr>
        </p:nvSpPr>
        <p:spPr>
          <a:ln/>
        </p:spPr>
        <p:txBody>
          <a:bodyPr/>
          <a:lstStyle>
            <a:lvl1pPr>
              <a:defRPr/>
            </a:lvl1pPr>
          </a:lstStyle>
          <a:p>
            <a:fld id="{84723BD4-378C-43F3-9806-DCF0F2234798}" type="datetime1">
              <a:rPr lang="en-US" smtClean="0"/>
              <a:pPr/>
              <a:t>4/18/2020</a:t>
            </a:fld>
            <a:endParaRPr lang="en-US" dirty="0"/>
          </a:p>
        </p:txBody>
      </p:sp>
      <p:sp>
        <p:nvSpPr>
          <p:cNvPr id="6" name="Rectangle 11"/>
          <p:cNvSpPr>
            <a:spLocks noGrp="1" noChangeArrowheads="1"/>
          </p:cNvSpPr>
          <p:nvPr>
            <p:ph type="ftr" sz="quarter" idx="11"/>
          </p:nvPr>
        </p:nvSpPr>
        <p:spPr>
          <a:ln/>
        </p:spPr>
        <p:txBody>
          <a:bodyPr/>
          <a:lstStyle>
            <a:lvl1pPr>
              <a:defRPr/>
            </a:lvl1pPr>
          </a:lstStyle>
          <a:p>
            <a:endParaRPr lang="en-US" dirty="0"/>
          </a:p>
        </p:txBody>
      </p:sp>
      <p:sp>
        <p:nvSpPr>
          <p:cNvPr id="7" name="Rectangle 12"/>
          <p:cNvSpPr>
            <a:spLocks noGrp="1" noChangeArrowheads="1"/>
          </p:cNvSpPr>
          <p:nvPr>
            <p:ph type="sldNum" sz="quarter" idx="12"/>
          </p:nvPr>
        </p:nvSpPr>
        <p:spPr>
          <a:ln/>
        </p:spPr>
        <p:txBody>
          <a:bodyPr/>
          <a:lstStyle>
            <a:lvl1pPr>
              <a:defRPr/>
            </a:lvl1pPr>
          </a:lstStyle>
          <a:p>
            <a:fld id="{27A87A05-60DF-4E9B-9F33-EC5D06380B9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accent4"/>
                </a:solidFill>
              </a:defRPr>
            </a:lvl1pPr>
            <a:lvl2pPr>
              <a:defRPr sz="2000">
                <a:solidFill>
                  <a:schemeClr val="accent4"/>
                </a:solidFill>
              </a:defRPr>
            </a:lvl2pPr>
            <a:lvl3pPr>
              <a:defRPr sz="1800">
                <a:solidFill>
                  <a:schemeClr val="accent4"/>
                </a:solidFill>
              </a:defRPr>
            </a:lvl3pPr>
            <a:lvl4pPr>
              <a:defRPr sz="1600">
                <a:solidFill>
                  <a:schemeClr val="accent4"/>
                </a:solidFill>
              </a:defRPr>
            </a:lvl4pPr>
            <a:lvl5pPr>
              <a:defRPr sz="1600">
                <a:solidFill>
                  <a:schemeClr val="accent4"/>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accent4"/>
                </a:solidFill>
              </a:defRPr>
            </a:lvl1pPr>
            <a:lvl2pPr>
              <a:defRPr sz="2000">
                <a:solidFill>
                  <a:schemeClr val="accent4"/>
                </a:solidFill>
              </a:defRPr>
            </a:lvl2pPr>
            <a:lvl3pPr>
              <a:defRPr sz="1800">
                <a:solidFill>
                  <a:schemeClr val="accent4"/>
                </a:solidFill>
              </a:defRPr>
            </a:lvl3pPr>
            <a:lvl4pPr>
              <a:defRPr sz="1600">
                <a:solidFill>
                  <a:schemeClr val="accent4"/>
                </a:solidFill>
              </a:defRPr>
            </a:lvl4pPr>
            <a:lvl5pPr>
              <a:defRPr sz="1600">
                <a:solidFill>
                  <a:schemeClr val="accent4"/>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10"/>
          <p:cNvSpPr>
            <a:spLocks noGrp="1" noChangeArrowheads="1"/>
          </p:cNvSpPr>
          <p:nvPr>
            <p:ph type="dt" sz="half" idx="10"/>
          </p:nvPr>
        </p:nvSpPr>
        <p:spPr>
          <a:ln/>
        </p:spPr>
        <p:txBody>
          <a:bodyPr/>
          <a:lstStyle>
            <a:lvl1pPr>
              <a:defRPr/>
            </a:lvl1pPr>
          </a:lstStyle>
          <a:p>
            <a:fld id="{9BB305C8-193D-42B8-B469-C116B84510C3}" type="datetime1">
              <a:rPr lang="en-US" smtClean="0"/>
              <a:pPr/>
              <a:t>4/18/2020</a:t>
            </a:fld>
            <a:endParaRPr lang="en-US" dirty="0"/>
          </a:p>
        </p:txBody>
      </p:sp>
      <p:sp>
        <p:nvSpPr>
          <p:cNvPr id="8" name="Rectangle 11"/>
          <p:cNvSpPr>
            <a:spLocks noGrp="1" noChangeArrowheads="1"/>
          </p:cNvSpPr>
          <p:nvPr>
            <p:ph type="ftr" sz="quarter" idx="11"/>
          </p:nvPr>
        </p:nvSpPr>
        <p:spPr>
          <a:ln/>
        </p:spPr>
        <p:txBody>
          <a:bodyPr/>
          <a:lstStyle>
            <a:lvl1pPr>
              <a:defRPr/>
            </a:lvl1pPr>
          </a:lstStyle>
          <a:p>
            <a:endParaRPr lang="en-US" dirty="0"/>
          </a:p>
        </p:txBody>
      </p:sp>
      <p:sp>
        <p:nvSpPr>
          <p:cNvPr id="9" name="Rectangle 12"/>
          <p:cNvSpPr>
            <a:spLocks noGrp="1" noChangeArrowheads="1"/>
          </p:cNvSpPr>
          <p:nvPr>
            <p:ph type="sldNum" sz="quarter" idx="12"/>
          </p:nvPr>
        </p:nvSpPr>
        <p:spPr>
          <a:ln/>
        </p:spPr>
        <p:txBody>
          <a:bodyPr/>
          <a:lstStyle>
            <a:lvl1pPr>
              <a:defRPr/>
            </a:lvl1pPr>
          </a:lstStyle>
          <a:p>
            <a:fld id="{DCE4468D-A445-467D-8BDB-7B437CCC1781}"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US" dirty="0"/>
          </a:p>
        </p:txBody>
      </p:sp>
      <p:sp>
        <p:nvSpPr>
          <p:cNvPr id="3" name="Rectangle 10"/>
          <p:cNvSpPr>
            <a:spLocks noGrp="1" noChangeArrowheads="1"/>
          </p:cNvSpPr>
          <p:nvPr>
            <p:ph type="dt" sz="half" idx="10"/>
          </p:nvPr>
        </p:nvSpPr>
        <p:spPr>
          <a:ln/>
        </p:spPr>
        <p:txBody>
          <a:bodyPr/>
          <a:lstStyle>
            <a:lvl1pPr>
              <a:defRPr/>
            </a:lvl1pPr>
          </a:lstStyle>
          <a:p>
            <a:fld id="{4ABF4BFB-A857-4A4C-BC7E-2BD5CF0F76A2}" type="datetime1">
              <a:rPr lang="en-US" smtClean="0"/>
              <a:pPr/>
              <a:t>4/18/2020</a:t>
            </a:fld>
            <a:endParaRPr lang="en-US" dirty="0"/>
          </a:p>
        </p:txBody>
      </p:sp>
      <p:sp>
        <p:nvSpPr>
          <p:cNvPr id="4" name="Rectangle 11"/>
          <p:cNvSpPr>
            <a:spLocks noGrp="1" noChangeArrowheads="1"/>
          </p:cNvSpPr>
          <p:nvPr>
            <p:ph type="ftr" sz="quarter" idx="11"/>
          </p:nvPr>
        </p:nvSpPr>
        <p:spPr>
          <a:ln/>
        </p:spPr>
        <p:txBody>
          <a:bodyPr/>
          <a:lstStyle>
            <a:lvl1pPr>
              <a:defRPr/>
            </a:lvl1pPr>
          </a:lstStyle>
          <a:p>
            <a:endParaRPr lang="en-US" dirty="0"/>
          </a:p>
        </p:txBody>
      </p:sp>
      <p:sp>
        <p:nvSpPr>
          <p:cNvPr id="5" name="Rectangle 12"/>
          <p:cNvSpPr>
            <a:spLocks noGrp="1" noChangeArrowheads="1"/>
          </p:cNvSpPr>
          <p:nvPr>
            <p:ph type="sldNum" sz="quarter" idx="12"/>
          </p:nvPr>
        </p:nvSpPr>
        <p:spPr>
          <a:ln/>
        </p:spPr>
        <p:txBody>
          <a:bodyPr/>
          <a:lstStyle>
            <a:lvl1pPr>
              <a:defRPr/>
            </a:lvl1pPr>
          </a:lstStyle>
          <a:p>
            <a:fld id="{DD83451A-665C-4B28-A5CF-6D04A759056A}"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fld id="{960E3065-14BC-4F7D-9E52-00B578E0F586}" type="datetime1">
              <a:rPr lang="en-US" smtClean="0"/>
              <a:pPr/>
              <a:t>4/18/2020</a:t>
            </a:fld>
            <a:endParaRPr lang="en-US" dirty="0"/>
          </a:p>
        </p:txBody>
      </p:sp>
      <p:sp>
        <p:nvSpPr>
          <p:cNvPr id="3" name="Rectangle 11"/>
          <p:cNvSpPr>
            <a:spLocks noGrp="1" noChangeArrowheads="1"/>
          </p:cNvSpPr>
          <p:nvPr>
            <p:ph type="ftr" sz="quarter" idx="11"/>
          </p:nvPr>
        </p:nvSpPr>
        <p:spPr>
          <a:ln/>
        </p:spPr>
        <p:txBody>
          <a:bodyPr/>
          <a:lstStyle>
            <a:lvl1pPr>
              <a:defRPr/>
            </a:lvl1pPr>
          </a:lstStyle>
          <a:p>
            <a:endParaRPr lang="en-US" dirty="0"/>
          </a:p>
        </p:txBody>
      </p:sp>
      <p:sp>
        <p:nvSpPr>
          <p:cNvPr id="4" name="Rectangle 12"/>
          <p:cNvSpPr>
            <a:spLocks noGrp="1" noChangeArrowheads="1"/>
          </p:cNvSpPr>
          <p:nvPr>
            <p:ph type="sldNum" sz="quarter" idx="12"/>
          </p:nvPr>
        </p:nvSpPr>
        <p:spPr>
          <a:ln/>
        </p:spPr>
        <p:txBody>
          <a:bodyPr/>
          <a:lstStyle>
            <a:lvl1pPr>
              <a:defRPr/>
            </a:lvl1pPr>
          </a:lstStyle>
          <a:p>
            <a:fld id="{4EA81F07-5310-4D74-9E1D-BDE9E5F3BD4B}"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accent4"/>
                </a:solidFill>
              </a:defRPr>
            </a:lvl1pPr>
            <a:lvl2pPr>
              <a:defRPr sz="2800">
                <a:solidFill>
                  <a:schemeClr val="accent4"/>
                </a:solidFill>
              </a:defRPr>
            </a:lvl2pPr>
            <a:lvl3pPr>
              <a:defRPr sz="2400">
                <a:solidFill>
                  <a:schemeClr val="accent4"/>
                </a:solidFill>
              </a:defRPr>
            </a:lvl3pPr>
            <a:lvl4pPr>
              <a:defRPr sz="2000">
                <a:solidFill>
                  <a:schemeClr val="accent4"/>
                </a:solidFill>
              </a:defRPr>
            </a:lvl4pPr>
            <a:lvl5pPr>
              <a:defRPr sz="2000">
                <a:solidFill>
                  <a:schemeClr val="accent4"/>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fld id="{77FEB923-2C72-45DE-87B1-81FD78020717}" type="datetime1">
              <a:rPr lang="en-US" smtClean="0"/>
              <a:pPr/>
              <a:t>4/18/2020</a:t>
            </a:fld>
            <a:endParaRPr lang="en-US" dirty="0"/>
          </a:p>
        </p:txBody>
      </p:sp>
      <p:sp>
        <p:nvSpPr>
          <p:cNvPr id="6" name="Rectangle 11"/>
          <p:cNvSpPr>
            <a:spLocks noGrp="1" noChangeArrowheads="1"/>
          </p:cNvSpPr>
          <p:nvPr>
            <p:ph type="ftr" sz="quarter" idx="11"/>
          </p:nvPr>
        </p:nvSpPr>
        <p:spPr>
          <a:ln/>
        </p:spPr>
        <p:txBody>
          <a:bodyPr/>
          <a:lstStyle>
            <a:lvl1pPr>
              <a:defRPr/>
            </a:lvl1pPr>
          </a:lstStyle>
          <a:p>
            <a:endParaRPr lang="en-US" dirty="0"/>
          </a:p>
        </p:txBody>
      </p:sp>
      <p:sp>
        <p:nvSpPr>
          <p:cNvPr id="7" name="Rectangle 12"/>
          <p:cNvSpPr>
            <a:spLocks noGrp="1" noChangeArrowheads="1"/>
          </p:cNvSpPr>
          <p:nvPr>
            <p:ph type="sldNum" sz="quarter" idx="12"/>
          </p:nvPr>
        </p:nvSpPr>
        <p:spPr>
          <a:ln/>
        </p:spPr>
        <p:txBody>
          <a:bodyPr/>
          <a:lstStyle>
            <a:lvl1pPr>
              <a:defRPr/>
            </a:lvl1pPr>
          </a:lstStyle>
          <a:p>
            <a:fld id="{12026E08-CFFA-40AC-9B5D-6ED0A9B6885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solidFill>
                  <a:schemeClr val="accent4"/>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chemeClr val="accent4"/>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fld id="{B4F006CE-25CA-436A-BF6B-DA51FB257C9B}" type="datetime1">
              <a:rPr lang="en-US" smtClean="0"/>
              <a:pPr/>
              <a:t>4/18/2020</a:t>
            </a:fld>
            <a:endParaRPr lang="en-US" dirty="0"/>
          </a:p>
        </p:txBody>
      </p:sp>
      <p:sp>
        <p:nvSpPr>
          <p:cNvPr id="6" name="Rectangle 11"/>
          <p:cNvSpPr>
            <a:spLocks noGrp="1" noChangeArrowheads="1"/>
          </p:cNvSpPr>
          <p:nvPr>
            <p:ph type="ftr" sz="quarter" idx="11"/>
          </p:nvPr>
        </p:nvSpPr>
        <p:spPr>
          <a:ln/>
        </p:spPr>
        <p:txBody>
          <a:bodyPr/>
          <a:lstStyle>
            <a:lvl1pPr>
              <a:defRPr/>
            </a:lvl1pPr>
          </a:lstStyle>
          <a:p>
            <a:endParaRPr lang="en-US" dirty="0"/>
          </a:p>
        </p:txBody>
      </p:sp>
      <p:sp>
        <p:nvSpPr>
          <p:cNvPr id="7" name="Rectangle 12"/>
          <p:cNvSpPr>
            <a:spLocks noGrp="1" noChangeArrowheads="1"/>
          </p:cNvSpPr>
          <p:nvPr>
            <p:ph type="sldNum" sz="quarter" idx="12"/>
          </p:nvPr>
        </p:nvSpPr>
        <p:spPr>
          <a:ln/>
        </p:spPr>
        <p:txBody>
          <a:bodyPr/>
          <a:lstStyle>
            <a:lvl1pPr>
              <a:defRPr/>
            </a:lvl1pPr>
          </a:lstStyle>
          <a:p>
            <a:fld id="{127D0635-BFE0-4443-95A6-96F2690AD13E}"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457200" y="76200"/>
            <a:ext cx="6781800" cy="1066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3" name="Rectangle 9"/>
          <p:cNvSpPr>
            <a:spLocks noGrp="1" noChangeArrowheads="1"/>
          </p:cNvSpPr>
          <p:nvPr>
            <p:ph type="body" idx="1"/>
          </p:nvPr>
        </p:nvSpPr>
        <p:spPr bwMode="auto">
          <a:xfrm>
            <a:off x="457200" y="1219200"/>
            <a:ext cx="82296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4" name="Rectangle 10"/>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latin typeface="Times New Roman" pitchFamily="18" charset="0"/>
              </a:defRPr>
            </a:lvl1pPr>
          </a:lstStyle>
          <a:p>
            <a:fld id="{1992447A-A5CB-4819-A6AB-F19A64C67FA0}" type="datetime1">
              <a:rPr lang="en-US" smtClean="0"/>
              <a:pPr/>
              <a:t>4/18/2020</a:t>
            </a:fld>
            <a:endParaRPr lang="en-US" dirty="0"/>
          </a:p>
        </p:txBody>
      </p:sp>
      <p:sp>
        <p:nvSpPr>
          <p:cNvPr id="1035" name="Rectangle 11"/>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a:latin typeface="Times New Roman" pitchFamily="18" charset="0"/>
              </a:defRPr>
            </a:lvl1pPr>
          </a:lstStyle>
          <a:p>
            <a:endParaRPr lang="en-US" dirty="0"/>
          </a:p>
        </p:txBody>
      </p:sp>
      <p:sp>
        <p:nvSpPr>
          <p:cNvPr id="1036" name="Rectangle 12"/>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latin typeface="Times New Roman" pitchFamily="18" charset="0"/>
              </a:defRPr>
            </a:lvl1pPr>
          </a:lstStyle>
          <a:p>
            <a:fld id="{F9D7BE8E-9176-4089-B894-E928AD5D688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Lst>
  <p:hf sldNum="0" hdr="0" ftr="0" dt="0"/>
  <p:txStyles>
    <p:titleStyle>
      <a:lvl1pPr algn="l" rtl="0" eaLnBrk="1" fontAlgn="base" hangingPunct="1">
        <a:spcBef>
          <a:spcPct val="0"/>
        </a:spcBef>
        <a:spcAft>
          <a:spcPct val="0"/>
        </a:spcAft>
        <a:defRPr sz="3600">
          <a:solidFill>
            <a:schemeClr val="accent4"/>
          </a:solidFill>
          <a:latin typeface="+mj-lt"/>
          <a:ea typeface="+mj-ea"/>
          <a:cs typeface="+mj-cs"/>
        </a:defRPr>
      </a:lvl1pPr>
      <a:lvl2pPr algn="l" rtl="0" eaLnBrk="1" fontAlgn="base" hangingPunct="1">
        <a:spcBef>
          <a:spcPct val="0"/>
        </a:spcBef>
        <a:spcAft>
          <a:spcPct val="0"/>
        </a:spcAft>
        <a:defRPr sz="3600">
          <a:solidFill>
            <a:srgbClr val="000000"/>
          </a:solidFill>
          <a:latin typeface="Gill Sans MT" pitchFamily="34" charset="0"/>
        </a:defRPr>
      </a:lvl2pPr>
      <a:lvl3pPr algn="l" rtl="0" eaLnBrk="1" fontAlgn="base" hangingPunct="1">
        <a:spcBef>
          <a:spcPct val="0"/>
        </a:spcBef>
        <a:spcAft>
          <a:spcPct val="0"/>
        </a:spcAft>
        <a:defRPr sz="3600">
          <a:solidFill>
            <a:srgbClr val="000000"/>
          </a:solidFill>
          <a:latin typeface="Gill Sans MT" pitchFamily="34" charset="0"/>
        </a:defRPr>
      </a:lvl3pPr>
      <a:lvl4pPr algn="l" rtl="0" eaLnBrk="1" fontAlgn="base" hangingPunct="1">
        <a:spcBef>
          <a:spcPct val="0"/>
        </a:spcBef>
        <a:spcAft>
          <a:spcPct val="0"/>
        </a:spcAft>
        <a:defRPr sz="3600">
          <a:solidFill>
            <a:srgbClr val="000000"/>
          </a:solidFill>
          <a:latin typeface="Gill Sans MT" pitchFamily="34" charset="0"/>
        </a:defRPr>
      </a:lvl4pPr>
      <a:lvl5pPr algn="l" rtl="0" eaLnBrk="1" fontAlgn="base" hangingPunct="1">
        <a:spcBef>
          <a:spcPct val="0"/>
        </a:spcBef>
        <a:spcAft>
          <a:spcPct val="0"/>
        </a:spcAft>
        <a:defRPr sz="3600">
          <a:solidFill>
            <a:srgbClr val="000000"/>
          </a:solidFill>
          <a:latin typeface="Gill Sans MT" pitchFamily="34" charset="0"/>
        </a:defRPr>
      </a:lvl5pPr>
      <a:lvl6pPr marL="457200" algn="l" rtl="0" eaLnBrk="1" fontAlgn="base" hangingPunct="1">
        <a:spcBef>
          <a:spcPct val="0"/>
        </a:spcBef>
        <a:spcAft>
          <a:spcPct val="0"/>
        </a:spcAft>
        <a:defRPr sz="3600">
          <a:solidFill>
            <a:srgbClr val="000000"/>
          </a:solidFill>
          <a:latin typeface="Gill Sans MT" pitchFamily="34" charset="0"/>
        </a:defRPr>
      </a:lvl6pPr>
      <a:lvl7pPr marL="914400" algn="l" rtl="0" eaLnBrk="1" fontAlgn="base" hangingPunct="1">
        <a:spcBef>
          <a:spcPct val="0"/>
        </a:spcBef>
        <a:spcAft>
          <a:spcPct val="0"/>
        </a:spcAft>
        <a:defRPr sz="3600">
          <a:solidFill>
            <a:srgbClr val="000000"/>
          </a:solidFill>
          <a:latin typeface="Gill Sans MT" pitchFamily="34" charset="0"/>
        </a:defRPr>
      </a:lvl7pPr>
      <a:lvl8pPr marL="1371600" algn="l" rtl="0" eaLnBrk="1" fontAlgn="base" hangingPunct="1">
        <a:spcBef>
          <a:spcPct val="0"/>
        </a:spcBef>
        <a:spcAft>
          <a:spcPct val="0"/>
        </a:spcAft>
        <a:defRPr sz="3600">
          <a:solidFill>
            <a:srgbClr val="000000"/>
          </a:solidFill>
          <a:latin typeface="Gill Sans MT" pitchFamily="34" charset="0"/>
        </a:defRPr>
      </a:lvl8pPr>
      <a:lvl9pPr marL="1828800" algn="l" rtl="0" eaLnBrk="1" fontAlgn="base" hangingPunct="1">
        <a:spcBef>
          <a:spcPct val="0"/>
        </a:spcBef>
        <a:spcAft>
          <a:spcPct val="0"/>
        </a:spcAft>
        <a:defRPr sz="3600">
          <a:solidFill>
            <a:srgbClr val="000000"/>
          </a:solidFill>
          <a:latin typeface="Gill Sans MT" pitchFamily="34" charset="0"/>
        </a:defRPr>
      </a:lvl9pPr>
    </p:titleStyle>
    <p:bodyStyle>
      <a:lvl1pPr marL="342900" indent="-342900" algn="l" rtl="0" eaLnBrk="1" fontAlgn="base" hangingPunct="1">
        <a:spcBef>
          <a:spcPct val="20000"/>
        </a:spcBef>
        <a:spcAft>
          <a:spcPct val="0"/>
        </a:spcAft>
        <a:buClr>
          <a:schemeClr val="tx1"/>
        </a:buClr>
        <a:buChar char="•"/>
        <a:defRPr sz="2800">
          <a:solidFill>
            <a:schemeClr val="accent4"/>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600">
          <a:solidFill>
            <a:schemeClr val="accent4"/>
          </a:solidFill>
          <a:latin typeface="+mn-lt"/>
        </a:defRPr>
      </a:lvl2pPr>
      <a:lvl3pPr marL="1143000" indent="-228600" algn="l" rtl="0" eaLnBrk="1" fontAlgn="base" hangingPunct="1">
        <a:spcBef>
          <a:spcPct val="20000"/>
        </a:spcBef>
        <a:spcAft>
          <a:spcPct val="0"/>
        </a:spcAft>
        <a:buClr>
          <a:schemeClr val="tx1"/>
        </a:buClr>
        <a:buChar char="•"/>
        <a:defRPr sz="2400">
          <a:solidFill>
            <a:schemeClr val="accent4"/>
          </a:solidFill>
          <a:latin typeface="+mn-lt"/>
        </a:defRPr>
      </a:lvl3pPr>
      <a:lvl4pPr marL="1600200" indent="-228600" algn="l" rtl="0" eaLnBrk="1" fontAlgn="base" hangingPunct="1">
        <a:spcBef>
          <a:spcPct val="20000"/>
        </a:spcBef>
        <a:spcAft>
          <a:spcPct val="0"/>
        </a:spcAft>
        <a:buClr>
          <a:schemeClr val="tx1"/>
        </a:buClr>
        <a:buChar char="•"/>
        <a:defRPr sz="2000">
          <a:solidFill>
            <a:schemeClr val="accent4"/>
          </a:solidFill>
          <a:latin typeface="+mn-lt"/>
        </a:defRPr>
      </a:lvl4pPr>
      <a:lvl5pPr marL="2057400" indent="-228600" algn="l" rtl="0" eaLnBrk="1" fontAlgn="base" hangingPunct="1">
        <a:spcBef>
          <a:spcPct val="20000"/>
        </a:spcBef>
        <a:spcAft>
          <a:spcPct val="0"/>
        </a:spcAft>
        <a:buClr>
          <a:schemeClr val="tx1"/>
        </a:buClr>
        <a:buChar char="•"/>
        <a:defRPr sz="2000">
          <a:solidFill>
            <a:schemeClr val="accent4"/>
          </a:solidFill>
          <a:latin typeface="+mn-lt"/>
        </a:defRPr>
      </a:lvl5pPr>
      <a:lvl6pPr marL="2514600" indent="-228600" algn="l" rtl="0" eaLnBrk="1" fontAlgn="base" hangingPunct="1">
        <a:spcBef>
          <a:spcPct val="20000"/>
        </a:spcBef>
        <a:spcAft>
          <a:spcPct val="0"/>
        </a:spcAft>
        <a:buClr>
          <a:schemeClr val="tx1"/>
        </a:buClr>
        <a:buChar char="•"/>
        <a:defRPr sz="2000">
          <a:solidFill>
            <a:srgbClr val="000000"/>
          </a:solidFill>
          <a:latin typeface="+mn-lt"/>
        </a:defRPr>
      </a:lvl6pPr>
      <a:lvl7pPr marL="2971800" indent="-228600" algn="l" rtl="0" eaLnBrk="1" fontAlgn="base" hangingPunct="1">
        <a:spcBef>
          <a:spcPct val="20000"/>
        </a:spcBef>
        <a:spcAft>
          <a:spcPct val="0"/>
        </a:spcAft>
        <a:buClr>
          <a:schemeClr val="tx1"/>
        </a:buClr>
        <a:buChar char="•"/>
        <a:defRPr sz="2000">
          <a:solidFill>
            <a:srgbClr val="000000"/>
          </a:solidFill>
          <a:latin typeface="+mn-lt"/>
        </a:defRPr>
      </a:lvl7pPr>
      <a:lvl8pPr marL="3429000" indent="-228600" algn="l" rtl="0" eaLnBrk="1" fontAlgn="base" hangingPunct="1">
        <a:spcBef>
          <a:spcPct val="20000"/>
        </a:spcBef>
        <a:spcAft>
          <a:spcPct val="0"/>
        </a:spcAft>
        <a:buClr>
          <a:schemeClr val="tx1"/>
        </a:buClr>
        <a:buChar char="•"/>
        <a:defRPr sz="2000">
          <a:solidFill>
            <a:srgbClr val="000000"/>
          </a:solidFill>
          <a:latin typeface="+mn-lt"/>
        </a:defRPr>
      </a:lvl8pPr>
      <a:lvl9pPr marL="3886200" indent="-228600" algn="l" rtl="0" eaLnBrk="1" fontAlgn="base" hangingPunct="1">
        <a:spcBef>
          <a:spcPct val="20000"/>
        </a:spcBef>
        <a:spcAft>
          <a:spcPct val="0"/>
        </a:spcAft>
        <a:buClr>
          <a:schemeClr val="tx1"/>
        </a:buClr>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992447A-A5CB-4819-A6AB-F19A64C67FA0}" type="datetime1">
              <a:rPr lang="en-US" smtClean="0"/>
              <a:pPr/>
              <a:t>4/18/2020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D7BE8E-9176-4089-B894-E928AD5D6881}" type="slidenum">
              <a:rPr lang="en-US" smtClean="0"/>
              <a:pPr/>
              <a:t>‹#›</a:t>
            </a:fld>
            <a:endParaRPr lang="en-US" dirty="0"/>
          </a:p>
        </p:txBody>
      </p:sp>
    </p:spTree>
    <p:extLst>
      <p:ext uri="{BB962C8B-B14F-4D97-AF65-F5344CB8AC3E}">
        <p14:creationId xmlns:p14="http://schemas.microsoft.com/office/powerpoint/2010/main" val="91962652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381000" y="1219200"/>
            <a:ext cx="8458200" cy="556794"/>
          </a:xfrm>
        </p:spPr>
        <p:txBody>
          <a:bodyPr>
            <a:normAutofit fontScale="85000" lnSpcReduction="10000"/>
          </a:bodyPr>
          <a:lstStyle/>
          <a:p>
            <a:r>
              <a:rPr lang="en-IN" sz="3400" b="1" dirty="0">
                <a:solidFill>
                  <a:srgbClr val="0070C0"/>
                </a:solidFill>
                <a:latin typeface="Times New Roman" pitchFamily="18" charset="0"/>
                <a:cs typeface="Times New Roman" pitchFamily="18" charset="0"/>
              </a:rPr>
              <a:t>AUTONOMOUS VEHICLE WITH MOBILE APP</a:t>
            </a:r>
            <a:endParaRPr lang="en-US" sz="3400" dirty="0">
              <a:solidFill>
                <a:srgbClr val="0070C0"/>
              </a:solidFill>
              <a:latin typeface="Times New Roman" pitchFamily="18" charset="0"/>
              <a:cs typeface="Times New Roman" pitchFamily="18" charset="0"/>
            </a:endParaRPr>
          </a:p>
        </p:txBody>
      </p:sp>
      <p:sp>
        <p:nvSpPr>
          <p:cNvPr id="5" name="TextBox 4"/>
          <p:cNvSpPr txBox="1"/>
          <p:nvPr/>
        </p:nvSpPr>
        <p:spPr>
          <a:xfrm>
            <a:off x="2438400" y="2072436"/>
            <a:ext cx="4343400" cy="1631216"/>
          </a:xfrm>
          <a:prstGeom prst="rect">
            <a:avLst/>
          </a:prstGeom>
          <a:noFill/>
        </p:spPr>
        <p:txBody>
          <a:bodyPr wrap="square" rtlCol="0">
            <a:spAutoFit/>
          </a:bodyPr>
          <a:lstStyle/>
          <a:p>
            <a:pPr algn="ctr"/>
            <a:r>
              <a:rPr lang="en-US" sz="2000" b="1" i="1" dirty="0">
                <a:latin typeface="Times New Roman" pitchFamily="18" charset="0"/>
                <a:cs typeface="Times New Roman" pitchFamily="18" charset="0"/>
              </a:rPr>
              <a:t>Prepared By:</a:t>
            </a:r>
          </a:p>
          <a:p>
            <a:pPr algn="ctr"/>
            <a:r>
              <a:rPr lang="en-US" sz="2000" b="1" dirty="0">
                <a:latin typeface="Times New Roman" pitchFamily="18" charset="0"/>
                <a:cs typeface="Times New Roman" pitchFamily="18" charset="0"/>
              </a:rPr>
              <a:t>Rishabh Shah : 1620BEEC30037</a:t>
            </a:r>
          </a:p>
          <a:p>
            <a:pPr algn="ctr"/>
            <a:r>
              <a:rPr lang="en-US" sz="2000" b="1" dirty="0">
                <a:latin typeface="Times New Roman" pitchFamily="18" charset="0"/>
                <a:cs typeface="Times New Roman" pitchFamily="18" charset="0"/>
              </a:rPr>
              <a:t>Neel Patel        : 1620BEEC30028</a:t>
            </a:r>
          </a:p>
          <a:p>
            <a:pPr algn="ctr"/>
            <a:r>
              <a:rPr lang="en-IN" sz="2000" b="1" dirty="0">
                <a:latin typeface="Times New Roman" pitchFamily="18" charset="0"/>
                <a:cs typeface="Times New Roman" pitchFamily="18" charset="0"/>
              </a:rPr>
              <a:t>Jairaj Khatri  : 1620BEEC30018</a:t>
            </a:r>
          </a:p>
          <a:p>
            <a:pPr algn="ctr"/>
            <a:r>
              <a:rPr lang="en-IN" sz="2000" b="1" dirty="0">
                <a:latin typeface="Times New Roman" pitchFamily="18" charset="0"/>
                <a:cs typeface="Times New Roman" pitchFamily="18" charset="0"/>
              </a:rPr>
              <a:t>Niraj Raj        : 1620BEEC30031</a:t>
            </a:r>
            <a:endParaRPr lang="en-US" sz="2000" b="1" dirty="0">
              <a:latin typeface="Times New Roman" pitchFamily="18" charset="0"/>
              <a:cs typeface="Times New Roman" pitchFamily="18" charset="0"/>
            </a:endParaRPr>
          </a:p>
        </p:txBody>
      </p:sp>
      <p:sp>
        <p:nvSpPr>
          <p:cNvPr id="22529" name="Rectangle 1"/>
          <p:cNvSpPr>
            <a:spLocks noChangeArrowheads="1"/>
          </p:cNvSpPr>
          <p:nvPr/>
        </p:nvSpPr>
        <p:spPr bwMode="auto">
          <a:xfrm>
            <a:off x="419100" y="5463170"/>
            <a:ext cx="8382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algn="ctr">
              <a:spcBef>
                <a:spcPts val="0"/>
              </a:spcBef>
              <a:spcAft>
                <a:spcPts val="0"/>
              </a:spcAft>
              <a:tabLst>
                <a:tab pos="685800" algn="l"/>
              </a:tabLst>
            </a:pPr>
            <a:r>
              <a:rPr lang="en-US" sz="2000" b="1" dirty="0">
                <a:latin typeface="Times New Roman" panose="02020603050405020304" pitchFamily="18" charset="0"/>
                <a:ea typeface="Times New Roman" panose="02020603050405020304" pitchFamily="18" charset="0"/>
              </a:rPr>
              <a:t>Kadi Sarva Vishwavidyalaya</a:t>
            </a:r>
            <a:endParaRPr lang="en-US" sz="2000" dirty="0">
              <a:latin typeface="Times New Roman" panose="02020603050405020304" pitchFamily="18" charset="0"/>
              <a:ea typeface="Times New Roman" panose="02020603050405020304" pitchFamily="18" charset="0"/>
            </a:endParaRPr>
          </a:p>
          <a:p>
            <a:pPr algn="ctr"/>
            <a:r>
              <a:rPr lang="en-US" sz="2000" b="1" dirty="0">
                <a:latin typeface="Times New Roman" panose="02020603050405020304" pitchFamily="18" charset="0"/>
                <a:ea typeface="Times New Roman" panose="02020603050405020304" pitchFamily="18" charset="0"/>
              </a:rPr>
              <a:t>LDRP Institute of Technology &amp; Research, Gandhinagar</a:t>
            </a:r>
            <a:endParaRPr kumimoji="0" lang="en-US" sz="2000" i="0" u="none" strike="noStrike" cap="none" normalizeH="0" baseline="0" dirty="0">
              <a:ln>
                <a:noFill/>
              </a:ln>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effectLst/>
                <a:latin typeface="Times New Roman" pitchFamily="18" charset="0"/>
                <a:ea typeface="Times New Roman" pitchFamily="18" charset="0"/>
                <a:cs typeface="Times New Roman" pitchFamily="18" charset="0"/>
              </a:rPr>
              <a:t>Electronics &amp; Communication Engineering Department</a:t>
            </a:r>
            <a:endParaRPr kumimoji="0" lang="en-US" sz="2000" b="1" i="0" u="none" strike="noStrike" cap="none" normalizeH="0" baseline="0" dirty="0">
              <a:ln>
                <a:noFill/>
              </a:ln>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itchFamily="18" charset="0"/>
                <a:ea typeface="Times New Roman" pitchFamily="18" charset="0"/>
                <a:cs typeface="Times New Roman" pitchFamily="18" charset="0"/>
              </a:rPr>
              <a:t>April-2020</a:t>
            </a:r>
            <a:endParaRPr kumimoji="0" lang="en-US" sz="2000" b="1" i="0" u="none" strike="noStrike" cap="none" normalizeH="0" baseline="0" dirty="0">
              <a:ln>
                <a:noFill/>
              </a:ln>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effectLst/>
              <a:latin typeface="Times New Roman" pitchFamily="18" charset="0"/>
              <a:cs typeface="Times New Roman" pitchFamily="18" charset="0"/>
            </a:endParaRPr>
          </a:p>
        </p:txBody>
      </p:sp>
      <p:sp>
        <p:nvSpPr>
          <p:cNvPr id="8" name="TextBox 7"/>
          <p:cNvSpPr txBox="1"/>
          <p:nvPr/>
        </p:nvSpPr>
        <p:spPr>
          <a:xfrm>
            <a:off x="2590800" y="3886200"/>
            <a:ext cx="3657600" cy="400110"/>
          </a:xfrm>
          <a:prstGeom prst="rect">
            <a:avLst/>
          </a:prstGeom>
          <a:noFill/>
        </p:spPr>
        <p:txBody>
          <a:bodyPr wrap="square" rtlCol="0">
            <a:spAutoFit/>
          </a:bodyPr>
          <a:lstStyle/>
          <a:p>
            <a:pPr algn="ctr"/>
            <a:r>
              <a:rPr lang="en-US" sz="2000" b="1" i="1" dirty="0">
                <a:latin typeface="Times New Roman" pitchFamily="18" charset="0"/>
                <a:cs typeface="Times New Roman" pitchFamily="18" charset="0"/>
              </a:rPr>
              <a:t>Group No: 20</a:t>
            </a:r>
            <a:endParaRPr lang="en-US" sz="2000" dirty="0">
              <a:latin typeface="Times New Roman" pitchFamily="18" charset="0"/>
              <a:cs typeface="Times New Roman" pitchFamily="18" charset="0"/>
            </a:endParaRPr>
          </a:p>
        </p:txBody>
      </p:sp>
      <p:pic>
        <p:nvPicPr>
          <p:cNvPr id="10" name="Picture 2" descr="C:\Users\Maneesh\Desktop\LDRP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8040" y="107707"/>
            <a:ext cx="1059260" cy="105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682" y="212132"/>
            <a:ext cx="827318" cy="850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reenshot (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5762"/>
            <a:ext cx="9140493" cy="609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755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209799" y="-5635"/>
            <a:ext cx="9737572" cy="46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073" name="Picture 1" descr="Application"/>
          <p:cNvPicPr>
            <a:picLocks noChangeAspect="1" noChangeArrowheads="1"/>
          </p:cNvPicPr>
          <p:nvPr/>
        </p:nvPicPr>
        <p:blipFill>
          <a:blip r:embed="rId2">
            <a:extLst>
              <a:ext uri="{28A0092B-C50C-407E-A947-70E740481C1C}">
                <a14:useLocalDpi xmlns:a14="http://schemas.microsoft.com/office/drawing/2010/main" val="0"/>
              </a:ext>
            </a:extLst>
          </a:blip>
          <a:srcRect l="31250" t="3906" r="15695" b="15785"/>
          <a:stretch>
            <a:fillRect/>
          </a:stretch>
        </p:blipFill>
        <p:spPr bwMode="auto">
          <a:xfrm>
            <a:off x="2209800" y="-5635"/>
            <a:ext cx="4114800" cy="68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6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latin typeface="Arial" panose="020B0604020202020204" pitchFamily="34" charset="0"/>
                <a:cs typeface="Arial" panose="020B0604020202020204" pitchFamily="34" charset="0"/>
              </a:rPr>
              <a:t>AGV</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sz="2200" dirty="0">
                <a:latin typeface="Arial" panose="020B0604020202020204" pitchFamily="34" charset="0"/>
                <a:cs typeface="Arial" panose="020B0604020202020204" pitchFamily="34" charset="0"/>
              </a:rPr>
              <a:t>The first AGV was brought to market in the 1950s, by Barrett Electronics of Northbrook, Illinois, and at the time it was simply a tow truck that followed a wire in the floor instead of a rail</a:t>
            </a:r>
            <a:r>
              <a:rPr lang="en-US" sz="2200" dirty="0" smtClean="0">
                <a:latin typeface="Arial" panose="020B0604020202020204" pitchFamily="34" charset="0"/>
                <a:cs typeface="Arial" panose="020B0604020202020204" pitchFamily="34" charset="0"/>
              </a:rPr>
              <a:t>.</a:t>
            </a:r>
          </a:p>
          <a:p>
            <a:pPr algn="just"/>
            <a:r>
              <a:rPr lang="en-IN" sz="2200" dirty="0">
                <a:latin typeface="Arial" panose="020B0604020202020204" pitchFamily="34" charset="0"/>
                <a:cs typeface="Arial" panose="020B0604020202020204" pitchFamily="34" charset="0"/>
              </a:rPr>
              <a:t>We can use AGV as serving robot in hotel, material handling robot in warehouse and improve the health care system. At manufacturing area AGV are capable to transport all type of material related to manufacturing process</a:t>
            </a:r>
            <a:r>
              <a:rPr lang="en-IN" sz="2200" dirty="0" smtClean="0">
                <a:latin typeface="Arial" panose="020B0604020202020204" pitchFamily="34" charset="0"/>
                <a:cs typeface="Arial" panose="020B0604020202020204" pitchFamily="34" charset="0"/>
              </a:rPr>
              <a:t>.</a:t>
            </a:r>
          </a:p>
          <a:p>
            <a:pPr algn="just"/>
            <a:r>
              <a:rPr lang="en-IN" sz="2200" dirty="0">
                <a:latin typeface="Arial" panose="020B0604020202020204" pitchFamily="34" charset="0"/>
                <a:cs typeface="Arial" panose="020B0604020202020204" pitchFamily="34" charset="0"/>
              </a:rPr>
              <a:t>AGV (Automated Geared Vehicle) is one of the remarkable machine which helps in various tasks such as fork lifting objects, towing, product transportation etc., without the continuous monitoring of human. </a:t>
            </a:r>
          </a:p>
          <a:p>
            <a:pPr algn="just"/>
            <a:r>
              <a:rPr lang="en-IN" sz="2200" dirty="0">
                <a:latin typeface="Arial" panose="020B0604020202020204" pitchFamily="34" charset="0"/>
                <a:cs typeface="Arial" panose="020B0604020202020204" pitchFamily="34" charset="0"/>
              </a:rPr>
              <a:t>An AGV works with the simultaneous processing of various parts. The control device which is common to both the driving device and transfer device operates the vehicle and maintains the ultimate process of automated guided vehicle</a:t>
            </a:r>
            <a:r>
              <a:rPr lang="en-IN" sz="2200" dirty="0" smtClean="0">
                <a:latin typeface="Arial" panose="020B0604020202020204" pitchFamily="34" charset="0"/>
                <a:cs typeface="Arial" panose="020B0604020202020204" pitchFamily="34" charset="0"/>
              </a:rPr>
              <a:t>.</a:t>
            </a:r>
            <a:endParaRPr lang="en-IN" sz="22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334" y="1709602"/>
            <a:ext cx="8080466" cy="4202974"/>
          </a:xfrm>
        </p:spPr>
        <p:txBody>
          <a:bodyPr/>
          <a:lstStyle/>
          <a:p>
            <a:r>
              <a:rPr lang="en-IN" dirty="0" smtClean="0">
                <a:latin typeface="Times New Roman" panose="02020603050405020304" pitchFamily="18" charset="0"/>
                <a:cs typeface="Times New Roman" panose="02020603050405020304" pitchFamily="18" charset="0"/>
              </a:rPr>
              <a:t> Wired navigation:</a:t>
            </a:r>
            <a:endParaRPr lang="en-IN" dirty="0">
              <a:latin typeface="Times New Roman" panose="02020603050405020304" pitchFamily="18" charset="0"/>
              <a:cs typeface="Times New Roman" panose="02020603050405020304" pitchFamily="18" charset="0"/>
            </a:endParaRPr>
          </a:p>
          <a:p>
            <a:pPr lvl="0"/>
            <a:endParaRPr lang="en-IN" dirty="0" smtClean="0"/>
          </a:p>
          <a:p>
            <a:pPr lvl="0"/>
            <a:endParaRPr lang="en-IN" dirty="0"/>
          </a:p>
          <a:p>
            <a:pPr marL="0" indent="0">
              <a:buNone/>
            </a:pPr>
            <a:endParaRPr lang="en-IN" dirty="0" smtClean="0"/>
          </a:p>
          <a:p>
            <a:pPr lvl="0"/>
            <a:r>
              <a:rPr lang="en-IN" dirty="0" smtClean="0">
                <a:latin typeface="Times New Roman" panose="02020603050405020304" pitchFamily="18" charset="0"/>
                <a:cs typeface="Times New Roman" panose="02020603050405020304" pitchFamily="18" charset="0"/>
              </a:rPr>
              <a:t>Guide </a:t>
            </a:r>
            <a:r>
              <a:rPr lang="en-IN" dirty="0">
                <a:latin typeface="Times New Roman" panose="02020603050405020304" pitchFamily="18" charset="0"/>
                <a:cs typeface="Times New Roman" panose="02020603050405020304" pitchFamily="18" charset="0"/>
              </a:rPr>
              <a:t>tape </a:t>
            </a:r>
            <a:r>
              <a:rPr lang="en-IN" dirty="0" smtClean="0">
                <a:latin typeface="Times New Roman" panose="02020603050405020304" pitchFamily="18" charset="0"/>
                <a:cs typeface="Times New Roman" panose="02020603050405020304" pitchFamily="18" charset="0"/>
              </a:rPr>
              <a:t>navigation</a:t>
            </a:r>
            <a:r>
              <a:rPr lang="en-IN" dirty="0" smtClean="0"/>
              <a:t>:</a:t>
            </a:r>
            <a:endParaRPr lang="en-IN" dirty="0"/>
          </a:p>
          <a:p>
            <a:pPr lvl="0"/>
            <a:endParaRPr lang="en-IN" dirty="0" smtClean="0"/>
          </a:p>
          <a:p>
            <a:pPr lvl="0"/>
            <a:endParaRPr lang="en-IN" dirty="0"/>
          </a:p>
          <a:p>
            <a:pPr lvl="0"/>
            <a:endParaRPr lang="en-IN" dirty="0" smtClean="0"/>
          </a:p>
          <a:p>
            <a:pPr lvl="0"/>
            <a:r>
              <a:rPr lang="en-IN" dirty="0" smtClean="0">
                <a:latin typeface="Times New Roman" panose="02020603050405020304" pitchFamily="18" charset="0"/>
                <a:cs typeface="Times New Roman" panose="02020603050405020304" pitchFamily="18" charset="0"/>
              </a:rPr>
              <a:t>Laser </a:t>
            </a:r>
            <a:r>
              <a:rPr lang="en-IN" dirty="0">
                <a:latin typeface="Times New Roman" panose="02020603050405020304" pitchFamily="18" charset="0"/>
                <a:cs typeface="Times New Roman" panose="02020603050405020304" pitchFamily="18" charset="0"/>
              </a:rPr>
              <a:t>target </a:t>
            </a:r>
            <a:r>
              <a:rPr lang="en-IN" dirty="0" smtClean="0">
                <a:latin typeface="Times New Roman" panose="02020603050405020304" pitchFamily="18" charset="0"/>
                <a:cs typeface="Times New Roman" panose="02020603050405020304" pitchFamily="18" charset="0"/>
              </a:rPr>
              <a:t>navigation</a:t>
            </a:r>
            <a:r>
              <a:rPr lang="en-IN" dirty="0" smtClean="0"/>
              <a:t>:</a:t>
            </a: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4785471" y="1709603"/>
            <a:ext cx="2682129" cy="1486140"/>
          </a:xfrm>
          <a:prstGeom prst="rect">
            <a:avLst/>
          </a:prstGeom>
        </p:spPr>
      </p:pic>
      <p:pic>
        <p:nvPicPr>
          <p:cNvPr id="5" name="Picture 4"/>
          <p:cNvPicPr>
            <a:picLocks noChangeAspect="1"/>
          </p:cNvPicPr>
          <p:nvPr/>
        </p:nvPicPr>
        <p:blipFill>
          <a:blip r:embed="rId3"/>
          <a:stretch>
            <a:fillRect/>
          </a:stretch>
        </p:blipFill>
        <p:spPr>
          <a:xfrm>
            <a:off x="4973683" y="3195743"/>
            <a:ext cx="2341517" cy="1296293"/>
          </a:xfrm>
          <a:prstGeom prst="rect">
            <a:avLst/>
          </a:prstGeom>
        </p:spPr>
      </p:pic>
      <p:pic>
        <p:nvPicPr>
          <p:cNvPr id="6" name="Picture 5"/>
          <p:cNvPicPr>
            <a:picLocks noChangeAspect="1"/>
          </p:cNvPicPr>
          <p:nvPr/>
        </p:nvPicPr>
        <p:blipFill>
          <a:blip r:embed="rId4"/>
          <a:stretch>
            <a:fillRect/>
          </a:stretch>
        </p:blipFill>
        <p:spPr>
          <a:xfrm>
            <a:off x="5045376" y="4499939"/>
            <a:ext cx="2574624" cy="1469838"/>
          </a:xfrm>
          <a:prstGeom prst="rect">
            <a:avLst/>
          </a:prstGeom>
        </p:spPr>
      </p:pic>
      <p:sp>
        <p:nvSpPr>
          <p:cNvPr id="7" name="Title 6"/>
          <p:cNvSpPr>
            <a:spLocks noGrp="1"/>
          </p:cNvSpPr>
          <p:nvPr>
            <p:ph type="title"/>
          </p:nvPr>
        </p:nvSpPr>
        <p:spPr/>
        <p:txBody>
          <a:bodyPr/>
          <a:lstStyle/>
          <a:p>
            <a:pPr algn="ctr"/>
            <a:r>
              <a:rPr lang="en-IN" b="1" dirty="0" smtClean="0">
                <a:latin typeface="Arial" panose="020B0604020202020204" pitchFamily="34" charset="0"/>
                <a:cs typeface="Arial" panose="020B0604020202020204" pitchFamily="34" charset="0"/>
              </a:rPr>
              <a:t>Types of Navigation</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864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846760"/>
            <a:ext cx="8484326" cy="4325439"/>
          </a:xfrm>
        </p:spPr>
        <p:txBody>
          <a:bodyPr>
            <a:normAutofit lnSpcReduction="10000"/>
          </a:bodyPr>
          <a:lstStyle/>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An </a:t>
            </a:r>
            <a:r>
              <a:rPr lang="en-IN" dirty="0">
                <a:latin typeface="Arial" panose="020B0604020202020204" pitchFamily="34" charset="0"/>
                <a:cs typeface="Arial" panose="020B0604020202020204" pitchFamily="34" charset="0"/>
              </a:rPr>
              <a:t>automated guided vehicle is a programmable mobile vehicle. The automated guided vehicle is used in industrial application to move material around a manufacturing facility. </a:t>
            </a:r>
            <a:r>
              <a:rPr lang="en-IN" dirty="0" smtClean="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central processing system of AGV is issue the steering command and speed command. For the pre-defined manufacturing environment, the line follower robot is good option for choice</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 line follower robot is a robot which follows a pre-defined path controlled by a feedback mechanism. The path can be visible like a black line on a white surface (or vice versa) or it can be invisible like a magnetic field. Sensing a line and guiding the robot to stay on course, while constantly correcting.</a:t>
            </a:r>
            <a:endParaRPr lang="en-IN" dirty="0" smtClean="0">
              <a:effectLst/>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Some of the practical applications of a line follower are industrial applications were these robots can be used as automated equipment carriers in industries replacing traditional conveyer belts in automobile.</a:t>
            </a:r>
          </a:p>
        </p:txBody>
      </p:sp>
      <p:sp>
        <p:nvSpPr>
          <p:cNvPr id="4" name="Title 1"/>
          <p:cNvSpPr>
            <a:spLocks noGrp="1"/>
          </p:cNvSpPr>
          <p:nvPr>
            <p:ph type="title"/>
          </p:nvPr>
        </p:nvSpPr>
        <p:spPr>
          <a:xfrm>
            <a:off x="628650" y="365126"/>
            <a:ext cx="7886700" cy="1325563"/>
          </a:xfrm>
        </p:spPr>
        <p:txBody>
          <a:bodyPr/>
          <a:lstStyle/>
          <a:p>
            <a:pPr algn="ctr"/>
            <a:r>
              <a:rPr lang="en-US" b="1" dirty="0" smtClean="0">
                <a:solidFill>
                  <a:schemeClr val="accent1">
                    <a:lumMod val="75000"/>
                  </a:schemeClr>
                </a:solidFill>
                <a:latin typeface="Arial" panose="020B0604020202020204" pitchFamily="34" charset="0"/>
                <a:cs typeface="Arial" panose="020B0604020202020204" pitchFamily="34" charset="0"/>
              </a:rPr>
              <a:t>What is Line Follower AGV?</a:t>
            </a:r>
            <a:endParaRPr lang="en-US"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227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465" y="1915341"/>
            <a:ext cx="8405950" cy="3938452"/>
          </a:xfrm>
        </p:spPr>
        <p:txBody>
          <a:bodyPr/>
          <a:lstStyle/>
          <a:p>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Sensor circuit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Processor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Driver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Actuators (Motors and wheels)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Vehicle</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stretch>
            <a:fillRect/>
          </a:stretch>
        </p:blipFill>
        <p:spPr>
          <a:xfrm>
            <a:off x="905834" y="4138749"/>
            <a:ext cx="7196189" cy="1881051"/>
          </a:xfrm>
          <a:prstGeom prst="rect">
            <a:avLst/>
          </a:prstGeom>
        </p:spPr>
      </p:pic>
      <p:sp>
        <p:nvSpPr>
          <p:cNvPr id="5" name="Title 4"/>
          <p:cNvSpPr>
            <a:spLocks noGrp="1"/>
          </p:cNvSpPr>
          <p:nvPr>
            <p:ph type="title"/>
          </p:nvPr>
        </p:nvSpPr>
        <p:spPr/>
        <p:txBody>
          <a:bodyPr/>
          <a:lstStyle/>
          <a:p>
            <a:pPr algn="ctr"/>
            <a:r>
              <a:rPr lang="en-IN" b="1" dirty="0" smtClean="0">
                <a:latin typeface="Arial" panose="020B0604020202020204" pitchFamily="34" charset="0"/>
                <a:cs typeface="Arial" panose="020B0604020202020204" pitchFamily="34" charset="0"/>
              </a:rPr>
              <a:t>Components of Line Follower AGV</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96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500" t="6484" r="6666" b="16003"/>
          <a:stretch/>
        </p:blipFill>
        <p:spPr>
          <a:xfrm>
            <a:off x="914400" y="1219200"/>
            <a:ext cx="7391400" cy="4343400"/>
          </a:xfrm>
          <a:prstGeom prst="rect">
            <a:avLst/>
          </a:prstGeom>
        </p:spPr>
      </p:pic>
    </p:spTree>
    <p:extLst>
      <p:ext uri="{BB962C8B-B14F-4D97-AF65-F5344CB8AC3E}">
        <p14:creationId xmlns:p14="http://schemas.microsoft.com/office/powerpoint/2010/main" val="33465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2079172"/>
            <a:ext cx="8513717" cy="4016828"/>
          </a:xfrm>
        </p:spPr>
        <p:txBody>
          <a:bodyPr/>
          <a:lstStyle/>
          <a:p>
            <a:r>
              <a:rPr lang="en-IN" dirty="0">
                <a:latin typeface="Arial" panose="020B0604020202020204" pitchFamily="34" charset="0"/>
                <a:cs typeface="Arial" panose="020B0604020202020204" pitchFamily="34" charset="0"/>
              </a:rPr>
              <a:t>AGV is a material handling system that uses independently operated, self-propelled vehicles guided along defined pathways.</a:t>
            </a:r>
          </a:p>
          <a:p>
            <a:r>
              <a:rPr lang="en-IN" dirty="0">
                <a:latin typeface="Arial" panose="020B0604020202020204" pitchFamily="34" charset="0"/>
                <a:cs typeface="Arial" panose="020B0604020202020204" pitchFamily="34" charset="0"/>
              </a:rPr>
              <a:t>AGVs increase efficiency and reduce costs by helping to automate a manufacturing facility or warehouse.</a:t>
            </a:r>
          </a:p>
          <a:p>
            <a:r>
              <a:rPr lang="en-IN" dirty="0">
                <a:latin typeface="Arial" panose="020B0604020202020204" pitchFamily="34" charset="0"/>
                <a:cs typeface="Arial" panose="020B0604020202020204" pitchFamily="34" charset="0"/>
              </a:rPr>
              <a:t>AGVs can carry loads or tow objects behind them in trailers. The trailers can be used to move raw materials or finished product. The AGV can also store objects on a bed. some AGVs use fork lifts to lift objects for storage. AGVs are employed in nearly every industry, including, paper, metals, newspaper and general manufacturing.</a:t>
            </a:r>
          </a:p>
          <a:p>
            <a:endParaRPr lang="en-IN" dirty="0"/>
          </a:p>
        </p:txBody>
      </p:sp>
      <p:sp>
        <p:nvSpPr>
          <p:cNvPr id="5" name="Title 4"/>
          <p:cNvSpPr>
            <a:spLocks noGrp="1"/>
          </p:cNvSpPr>
          <p:nvPr>
            <p:ph type="title"/>
          </p:nvPr>
        </p:nvSpPr>
        <p:spPr/>
        <p:txBody>
          <a:bodyPr/>
          <a:lstStyle/>
          <a:p>
            <a:pPr algn="ctr"/>
            <a:r>
              <a:rPr lang="en-IN" b="1" dirty="0" smtClean="0">
                <a:latin typeface="Arial" panose="020B0604020202020204" pitchFamily="34" charset="0"/>
                <a:cs typeface="Arial" panose="020B0604020202020204" pitchFamily="34" charset="0"/>
              </a:rPr>
              <a:t>Application</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218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9144000" cy="4648200"/>
          </a:xfrm>
        </p:spPr>
        <p:txBody>
          <a:bodyPr>
            <a:normAutofit fontScale="85000" lnSpcReduction="20000"/>
          </a:bodyPr>
          <a:lstStyle/>
          <a:p>
            <a:pPr>
              <a:buNone/>
            </a:pPr>
            <a:endParaRPr lang="en-IN" sz="6000" dirty="0"/>
          </a:p>
          <a:p>
            <a:pPr algn="ctr">
              <a:buNone/>
            </a:pPr>
            <a:r>
              <a:rPr lang="en-IN" sz="5400" b="1" dirty="0">
                <a:solidFill>
                  <a:srgbClr val="FF0000"/>
                </a:solidFill>
                <a:latin typeface="Arial" panose="020B0604020202020204" pitchFamily="34" charset="0"/>
                <a:cs typeface="Arial" panose="020B0604020202020204" pitchFamily="34" charset="0"/>
              </a:rPr>
              <a:t>Any </a:t>
            </a:r>
            <a:r>
              <a:rPr lang="en-IN" sz="5400" b="1" dirty="0" smtClean="0">
                <a:solidFill>
                  <a:srgbClr val="FF0000"/>
                </a:solidFill>
                <a:latin typeface="Arial" panose="020B0604020202020204" pitchFamily="34" charset="0"/>
                <a:cs typeface="Arial" panose="020B0604020202020204" pitchFamily="34" charset="0"/>
              </a:rPr>
              <a:t>Questions</a:t>
            </a:r>
            <a:r>
              <a:rPr lang="en-IN" sz="5400" b="1" dirty="0" smtClean="0">
                <a:solidFill>
                  <a:srgbClr val="FF0000"/>
                </a:solidFill>
                <a:latin typeface="Arial" panose="020B0604020202020204" pitchFamily="34" charset="0"/>
                <a:cs typeface="Arial" panose="020B0604020202020204" pitchFamily="34" charset="0"/>
              </a:rPr>
              <a:t>?</a:t>
            </a:r>
          </a:p>
          <a:p>
            <a:pPr algn="ctr">
              <a:buNone/>
            </a:pPr>
            <a:endParaRPr lang="en-IN" sz="5400" b="1" dirty="0">
              <a:solidFill>
                <a:srgbClr val="FF0000"/>
              </a:solidFill>
              <a:latin typeface="Arial" panose="020B0604020202020204" pitchFamily="34" charset="0"/>
              <a:cs typeface="Arial" panose="020B0604020202020204" pitchFamily="34" charset="0"/>
            </a:endParaRPr>
          </a:p>
          <a:p>
            <a:pPr algn="ctr">
              <a:buNone/>
            </a:pPr>
            <a:endParaRPr lang="en-IN" sz="5400" b="1" dirty="0" smtClean="0">
              <a:solidFill>
                <a:srgbClr val="FF0000"/>
              </a:solidFill>
              <a:latin typeface="Arial" panose="020B0604020202020204" pitchFamily="34" charset="0"/>
              <a:cs typeface="Arial" panose="020B0604020202020204" pitchFamily="34" charset="0"/>
            </a:endParaRPr>
          </a:p>
          <a:p>
            <a:pPr algn="ctr">
              <a:buNone/>
            </a:pPr>
            <a:endParaRPr lang="en-IN" sz="6000" dirty="0">
              <a:solidFill>
                <a:srgbClr val="FF0000"/>
              </a:solidFill>
            </a:endParaRPr>
          </a:p>
          <a:p>
            <a:pPr algn="ctr">
              <a:buNone/>
            </a:pPr>
            <a:endParaRPr lang="en-IN" sz="6000" dirty="0" smtClean="0">
              <a:solidFill>
                <a:srgbClr val="FF0000"/>
              </a:solidFill>
            </a:endParaRPr>
          </a:p>
          <a:p>
            <a:pPr algn="ctr">
              <a:buNone/>
            </a:pPr>
            <a:r>
              <a:rPr lang="en-IN" sz="6000" b="1" dirty="0" smtClean="0">
                <a:solidFill>
                  <a:srgbClr val="00B050"/>
                </a:solidFill>
                <a:latin typeface="Arial" panose="020B0604020202020204" pitchFamily="34" charset="0"/>
                <a:cs typeface="Arial" panose="020B0604020202020204" pitchFamily="34" charset="0"/>
              </a:rPr>
              <a:t>Thank You…</a:t>
            </a:r>
            <a:endParaRPr lang="en-US" sz="6000" b="1" dirty="0">
              <a:solidFill>
                <a:srgbClr val="00B05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14400" y="152400"/>
            <a:ext cx="6781800" cy="838200"/>
          </a:xfrm>
        </p:spPr>
        <p:txBody>
          <a:bodyPr/>
          <a:lstStyle/>
          <a:p>
            <a:pPr algn="ctr" eaLnBrk="1" hangingPunct="1"/>
            <a:r>
              <a:rPr lang="en-US" dirty="0">
                <a:solidFill>
                  <a:srgbClr val="0070C0"/>
                </a:solidFill>
                <a:latin typeface="Times New Roman" pitchFamily="18" charset="0"/>
                <a:cs typeface="Times New Roman" pitchFamily="18" charset="0"/>
              </a:rPr>
              <a:t>Presentation Outline</a:t>
            </a:r>
          </a:p>
        </p:txBody>
      </p:sp>
      <p:sp>
        <p:nvSpPr>
          <p:cNvPr id="4099" name="Rectangle 3"/>
          <p:cNvSpPr>
            <a:spLocks noGrp="1" noChangeArrowheads="1"/>
          </p:cNvSpPr>
          <p:nvPr>
            <p:ph idx="1"/>
          </p:nvPr>
        </p:nvSpPr>
        <p:spPr>
          <a:xfrm>
            <a:off x="381000" y="1219200"/>
            <a:ext cx="8763000" cy="4724400"/>
          </a:xfrm>
        </p:spPr>
        <p:txBody>
          <a:bodyPr>
            <a:normAutofit/>
          </a:bodyPr>
          <a:lstStyle/>
          <a:p>
            <a:r>
              <a:rPr lang="en-US" sz="2300" dirty="0">
                <a:latin typeface="Times New Roman" pitchFamily="18" charset="0"/>
                <a:cs typeface="Times New Roman" pitchFamily="18" charset="0"/>
              </a:rPr>
              <a:t>Introduction </a:t>
            </a:r>
            <a:endParaRPr lang="en-US" sz="1050" dirty="0">
              <a:solidFill>
                <a:schemeClr val="bg1">
                  <a:lumMod val="95000"/>
                </a:schemeClr>
              </a:solidFill>
              <a:latin typeface="Segoe Light" pitchFamily="34" charset="0"/>
              <a:ea typeface="Segoe UI" pitchFamily="34" charset="0"/>
              <a:cs typeface="Segoe UI" pitchFamily="34" charset="0"/>
            </a:endParaRPr>
          </a:p>
          <a:p>
            <a:r>
              <a:rPr lang="en-US" sz="2300" dirty="0">
                <a:latin typeface="Times New Roman" pitchFamily="18" charset="0"/>
                <a:cs typeface="Times New Roman" pitchFamily="18" charset="0"/>
              </a:rPr>
              <a:t>Block diagram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Circuit Diagram</a:t>
            </a:r>
            <a:endParaRPr lang="en-US" sz="2300" dirty="0">
              <a:latin typeface="Times New Roman" pitchFamily="18" charset="0"/>
              <a:cs typeface="Times New Roman" pitchFamily="18" charset="0"/>
            </a:endParaRPr>
          </a:p>
          <a:p>
            <a:r>
              <a:rPr lang="en-IN" sz="2300" dirty="0">
                <a:latin typeface="Times New Roman" pitchFamily="18" charset="0"/>
                <a:cs typeface="Times New Roman" pitchFamily="18" charset="0"/>
              </a:rPr>
              <a:t>Components Used</a:t>
            </a:r>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Application Design</a:t>
            </a:r>
          </a:p>
          <a:p>
            <a:pPr>
              <a:buNone/>
            </a:pPr>
            <a:r>
              <a:rPr lang="en-US" sz="2300" dirty="0">
                <a:latin typeface="Times New Roman" pitchFamily="18" charset="0"/>
                <a:cs typeface="Times New Roman" pitchFamily="18" charset="0"/>
              </a:rPr>
              <a:t> </a:t>
            </a:r>
            <a:endParaRPr lang="en-US" dirty="0"/>
          </a:p>
        </p:txBody>
      </p:sp>
      <p:sp>
        <p:nvSpPr>
          <p:cNvPr id="5" name="TextBox 4"/>
          <p:cNvSpPr txBox="1"/>
          <p:nvPr/>
        </p:nvSpPr>
        <p:spPr>
          <a:xfrm>
            <a:off x="8763000" y="6581001"/>
            <a:ext cx="304800" cy="27699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b="1" dirty="0">
                <a:solidFill>
                  <a:srgbClr val="0070C0"/>
                </a:solidFill>
                <a:latin typeface="Times New Roman" pitchFamily="18" charset="0"/>
                <a:cs typeface="Times New Roman" pitchFamily="18" charset="0"/>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lumMod val="75000"/>
                  </a:schemeClr>
                </a:solidFill>
                <a:latin typeface="Times New Roman" pitchFamily="18" charset="0"/>
                <a:cs typeface="Times New Roman" pitchFamily="18" charset="0"/>
              </a:rPr>
              <a:t>INTRODUCTION</a:t>
            </a:r>
            <a:endParaRPr lang="en-US"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8650" y="1443037"/>
            <a:ext cx="8134350" cy="4881563"/>
          </a:xfrm>
        </p:spPr>
        <p:txBody>
          <a:bodyPr>
            <a:noAutofit/>
          </a:bodyPr>
          <a:lstStyle/>
          <a:p>
            <a:pPr algn="just"/>
            <a:r>
              <a:rPr lang="en-US" sz="2200" dirty="0" smtClean="0">
                <a:latin typeface="Arial" panose="020B0604020202020204" pitchFamily="34" charset="0"/>
                <a:cs typeface="Arial" panose="020B0604020202020204" pitchFamily="34" charset="0"/>
              </a:rPr>
              <a:t>Today, the shortage of manpower has become a huge conundrum for business owners, especially in the food and beverage industry. Even with the deployment of good chefs and experienced managers, restaurants tend to run into a chaos with insufficient servers. Therefore, a quick solution may be to have servers carrying heavier loads to increase efficiency. However, this solution quickly worsens as servers become fatigue and hence, unable to continue working.</a:t>
            </a:r>
            <a:endParaRPr lang="en-IN" sz="2200" dirty="0" smtClean="0">
              <a:latin typeface="Arial" panose="020B0604020202020204" pitchFamily="34" charset="0"/>
              <a:cs typeface="Arial" panose="020B0604020202020204" pitchFamily="34" charset="0"/>
            </a:endParaRPr>
          </a:p>
          <a:p>
            <a:pPr algn="just"/>
            <a:r>
              <a:rPr lang="en-US" sz="2200" dirty="0" smtClean="0">
                <a:latin typeface="Arial" panose="020B0604020202020204" pitchFamily="34" charset="0"/>
                <a:cs typeface="Arial" panose="020B0604020202020204" pitchFamily="34" charset="0"/>
              </a:rPr>
              <a:t>As </a:t>
            </a:r>
            <a:r>
              <a:rPr lang="en-US" sz="2200" dirty="0">
                <a:latin typeface="Arial" panose="020B0604020202020204" pitchFamily="34" charset="0"/>
                <a:cs typeface="Arial" panose="020B0604020202020204" pitchFamily="34" charset="0"/>
              </a:rPr>
              <a:t>we are emerging in the automation sector, there is an increase in the usage of robots that can work seamlessly just like a human without possibility of human error. The automation trend is going on peak for any </a:t>
            </a:r>
            <a:r>
              <a:rPr lang="en-US" sz="2200" dirty="0" smtClean="0">
                <a:latin typeface="Arial" panose="020B0604020202020204" pitchFamily="34" charset="0"/>
                <a:cs typeface="Arial" panose="020B0604020202020204" pitchFamily="34" charset="0"/>
              </a:rPr>
              <a:t>purpose. This </a:t>
            </a:r>
            <a:r>
              <a:rPr lang="en-US" sz="2200" dirty="0">
                <a:latin typeface="Arial" panose="020B0604020202020204" pitchFamily="34" charset="0"/>
                <a:cs typeface="Arial" panose="020B0604020202020204" pitchFamily="34" charset="0"/>
              </a:rPr>
              <a:t>happen to eradicate the man power but at the same time it increases the efficiency. So we have made a robot or we can also say an automated guided vehicle to serve and fetch the dishes in a restaurant</a:t>
            </a:r>
            <a:r>
              <a:rPr lang="en-US" sz="2200" dirty="0" smtClean="0">
                <a:latin typeface="Arial" panose="020B0604020202020204" pitchFamily="34" charset="0"/>
                <a:cs typeface="Arial" panose="020B0604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2225"/>
            <a:ext cx="7886700" cy="2289175"/>
          </a:xfrm>
        </p:spPr>
        <p:txBody>
          <a:bodyPr>
            <a:normAutofit/>
          </a:bodyPr>
          <a:lstStyle/>
          <a:p>
            <a:pPr algn="just"/>
            <a:r>
              <a:rPr lang="en-US" sz="2200" dirty="0">
                <a:latin typeface="Arial" panose="020B0604020202020204" pitchFamily="34" charset="0"/>
                <a:cs typeface="Arial" panose="020B0604020202020204" pitchFamily="34" charset="0"/>
              </a:rPr>
              <a:t>The software takes the input from user and when the robot is ordered to go to a particular place it will go to that place. We have tried to make the system more stable by making an android app that makes work easier. We have also included a real time database called Firebase which will update the order in real time and changes can be made in the system as soon as the users want to.</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147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81000"/>
            <a:ext cx="3714750" cy="1158874"/>
          </a:xfrm>
        </p:spPr>
        <p:txBody>
          <a:bodyPr>
            <a:normAutofit/>
          </a:bodyPr>
          <a:lstStyle/>
          <a:p>
            <a:pPr algn="ctr"/>
            <a:r>
              <a:rPr lang="en-IN" sz="3100" b="1" dirty="0">
                <a:solidFill>
                  <a:schemeClr val="accent1">
                    <a:lumMod val="75000"/>
                  </a:schemeClr>
                </a:solidFill>
                <a:latin typeface="Times New Roman" pitchFamily="18" charset="0"/>
                <a:cs typeface="Times New Roman" pitchFamily="18" charset="0"/>
              </a:rPr>
              <a:t>BLOCK DIAGRAM</a:t>
            </a:r>
            <a:endParaRPr lang="en-US" sz="3100" b="1" dirty="0">
              <a:solidFill>
                <a:schemeClr val="accent1">
                  <a:lumMod val="75000"/>
                </a:schemeClr>
              </a:solidFill>
              <a:latin typeface="Times New Roman" pitchFamily="18" charset="0"/>
              <a:cs typeface="Times New Roman"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333" r="10000"/>
          <a:stretch/>
        </p:blipFill>
        <p:spPr>
          <a:xfrm>
            <a:off x="762000" y="1409700"/>
            <a:ext cx="74676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81000"/>
            <a:ext cx="3714750" cy="1158874"/>
          </a:xfrm>
        </p:spPr>
        <p:txBody>
          <a:bodyPr>
            <a:normAutofit/>
          </a:bodyPr>
          <a:lstStyle/>
          <a:p>
            <a:pPr algn="ctr"/>
            <a:r>
              <a:rPr lang="en-IN" sz="2900" b="1" dirty="0" smtClean="0">
                <a:solidFill>
                  <a:schemeClr val="accent1">
                    <a:lumMod val="75000"/>
                  </a:schemeClr>
                </a:solidFill>
                <a:latin typeface="Times New Roman" pitchFamily="18" charset="0"/>
                <a:cs typeface="Times New Roman" pitchFamily="18" charset="0"/>
              </a:rPr>
              <a:t>CIRCUIT </a:t>
            </a:r>
            <a:r>
              <a:rPr lang="en-IN" sz="2900" b="1" dirty="0">
                <a:solidFill>
                  <a:schemeClr val="accent1">
                    <a:lumMod val="75000"/>
                  </a:schemeClr>
                </a:solidFill>
                <a:latin typeface="Times New Roman" pitchFamily="18" charset="0"/>
                <a:cs typeface="Times New Roman" pitchFamily="18" charset="0"/>
              </a:rPr>
              <a:t>DIAGRAM</a:t>
            </a:r>
            <a:endParaRPr lang="en-US" sz="2900" b="1" dirty="0">
              <a:solidFill>
                <a:schemeClr val="accent1">
                  <a:lumMod val="75000"/>
                </a:schemeClr>
              </a:solidFill>
              <a:latin typeface="Times New Roman" pitchFamily="18" charset="0"/>
              <a:cs typeface="Times New Roman"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33" r="15000"/>
          <a:stretch/>
        </p:blipFill>
        <p:spPr>
          <a:xfrm>
            <a:off x="685800" y="1371600"/>
            <a:ext cx="7696200" cy="5143500"/>
          </a:xfrm>
          <a:prstGeom prst="rect">
            <a:avLst/>
          </a:prstGeom>
        </p:spPr>
      </p:pic>
    </p:spTree>
    <p:extLst>
      <p:ext uri="{BB962C8B-B14F-4D97-AF65-F5344CB8AC3E}">
        <p14:creationId xmlns:p14="http://schemas.microsoft.com/office/powerpoint/2010/main" val="339224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accent1">
                    <a:lumMod val="75000"/>
                  </a:schemeClr>
                </a:solidFill>
                <a:latin typeface="Arial" panose="020B0604020202020204" pitchFamily="34" charset="0"/>
                <a:cs typeface="Arial" panose="020B0604020202020204" pitchFamily="34" charset="0"/>
              </a:rPr>
              <a:t>COMPONENTS USED</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825625"/>
            <a:ext cx="7886700" cy="3736975"/>
          </a:xfrm>
        </p:spPr>
        <p:txBody>
          <a:bodyPr>
            <a:normAutofit/>
          </a:bodyPr>
          <a:lstStyle/>
          <a:p>
            <a:r>
              <a:rPr lang="en-IN" sz="2200" dirty="0" smtClean="0">
                <a:latin typeface="Arial" panose="020B0604020202020204" pitchFamily="34" charset="0"/>
                <a:cs typeface="Arial" panose="020B0604020202020204" pitchFamily="34" charset="0"/>
              </a:rPr>
              <a:t>Android Mobile </a:t>
            </a:r>
            <a:r>
              <a:rPr lang="en-IN" sz="2200" dirty="0">
                <a:latin typeface="Arial" panose="020B0604020202020204" pitchFamily="34" charset="0"/>
                <a:cs typeface="Arial" panose="020B0604020202020204" pitchFamily="34" charset="0"/>
              </a:rPr>
              <a:t>Application of Restaurant</a:t>
            </a:r>
          </a:p>
          <a:p>
            <a:r>
              <a:rPr lang="en-IN" sz="2200" dirty="0" smtClean="0">
                <a:latin typeface="Arial" panose="020B0604020202020204" pitchFamily="34" charset="0"/>
                <a:cs typeface="Arial" panose="020B0604020202020204" pitchFamily="34" charset="0"/>
              </a:rPr>
              <a:t>Controller(Arduino Mega 2560)</a:t>
            </a:r>
            <a:endParaRPr lang="en-IN" sz="2200" dirty="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Wi-Fi module(ESP 8266)</a:t>
            </a:r>
            <a:endParaRPr lang="en-IN" sz="2200" dirty="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RF-ID Module(MRC-522)</a:t>
            </a:r>
            <a:endParaRPr lang="en-IN" sz="2200" dirty="0">
              <a:latin typeface="Arial" panose="020B0604020202020204" pitchFamily="34" charset="0"/>
              <a:cs typeface="Arial" panose="020B0604020202020204" pitchFamily="34" charset="0"/>
            </a:endParaRPr>
          </a:p>
          <a:p>
            <a:r>
              <a:rPr lang="en-IN" sz="2200" dirty="0" smtClean="0">
                <a:latin typeface="Arial" panose="020B0604020202020204" pitchFamily="34" charset="0"/>
                <a:cs typeface="Arial" panose="020B0604020202020204" pitchFamily="34" charset="0"/>
              </a:rPr>
              <a:t>Ultrasonic Sensor(HC-SR04)</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DC Motors</a:t>
            </a:r>
          </a:p>
          <a:p>
            <a:r>
              <a:rPr lang="en-IN" sz="2200" dirty="0" smtClean="0">
                <a:latin typeface="Arial" panose="020B0604020202020204" pitchFamily="34" charset="0"/>
                <a:cs typeface="Arial" panose="020B0604020202020204" pitchFamily="34" charset="0"/>
              </a:rPr>
              <a:t>IR </a:t>
            </a:r>
            <a:r>
              <a:rPr lang="en-IN" sz="2200" dirty="0">
                <a:latin typeface="Arial" panose="020B0604020202020204" pitchFamily="34" charset="0"/>
                <a:cs typeface="Arial" panose="020B0604020202020204" pitchFamily="34" charset="0"/>
              </a:rPr>
              <a:t>Sensor</a:t>
            </a:r>
          </a:p>
          <a:p>
            <a:r>
              <a:rPr lang="en-IN" sz="2200" dirty="0">
                <a:latin typeface="Arial" panose="020B0604020202020204" pitchFamily="34" charset="0"/>
                <a:cs typeface="Arial" panose="020B0604020202020204" pitchFamily="34" charset="0"/>
              </a:rPr>
              <a:t>12V Adapter</a:t>
            </a:r>
          </a:p>
          <a:p>
            <a:r>
              <a:rPr lang="en-IN" sz="2200" dirty="0">
                <a:latin typeface="Arial" panose="020B0604020202020204" pitchFamily="34" charset="0"/>
                <a:cs typeface="Arial" panose="020B0604020202020204" pitchFamily="34" charset="0"/>
              </a:rPr>
              <a:t>7805 IC</a:t>
            </a:r>
            <a:endParaRPr lang="en-US" sz="22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lumMod val="75000"/>
                  </a:schemeClr>
                </a:solidFill>
                <a:latin typeface="Times New Roman" pitchFamily="18" charset="0"/>
                <a:cs typeface="Times New Roman" pitchFamily="18" charset="0"/>
              </a:rPr>
              <a:t>APPLICATION DESIGN</a:t>
            </a:r>
            <a:endParaRPr lang="en-US"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8650" y="1825625"/>
            <a:ext cx="7886700" cy="2136775"/>
          </a:xfrm>
        </p:spPr>
        <p:txBody>
          <a:bodyPr>
            <a:normAutofit lnSpcReduction="10000"/>
          </a:bodyPr>
          <a:lstStyle/>
          <a:p>
            <a:r>
              <a:rPr lang="en-IN" sz="2200" dirty="0">
                <a:latin typeface="Arial" panose="020B0604020202020204" pitchFamily="34" charset="0"/>
                <a:cs typeface="Arial" panose="020B0604020202020204" pitchFamily="34" charset="0"/>
              </a:rPr>
              <a:t>Application is made on app development software </a:t>
            </a:r>
            <a:r>
              <a:rPr lang="en-IN" sz="2200" dirty="0" smtClean="0">
                <a:latin typeface="Arial" panose="020B0604020202020204" pitchFamily="34" charset="0"/>
                <a:cs typeface="Arial" panose="020B0604020202020204" pitchFamily="34" charset="0"/>
              </a:rPr>
              <a:t>called MIT app inventor</a:t>
            </a:r>
          </a:p>
          <a:p>
            <a:r>
              <a:rPr lang="en-IN" sz="2200" dirty="0" smtClean="0">
                <a:latin typeface="Arial" panose="020B0604020202020204" pitchFamily="34" charset="0"/>
                <a:cs typeface="Arial" panose="020B0604020202020204" pitchFamily="34" charset="0"/>
              </a:rPr>
              <a:t>.</a:t>
            </a:r>
          </a:p>
          <a:p>
            <a:r>
              <a:rPr lang="en-IN" sz="2200" dirty="0" smtClean="0">
                <a:latin typeface="Arial" panose="020B0604020202020204" pitchFamily="34" charset="0"/>
                <a:cs typeface="Arial" panose="020B0604020202020204" pitchFamily="34" charset="0"/>
              </a:rPr>
              <a:t>We are using Java Script, CSS to make a Web Page.</a:t>
            </a:r>
          </a:p>
          <a:p>
            <a:r>
              <a:rPr lang="en-IN" sz="2200" dirty="0" smtClean="0">
                <a:latin typeface="Arial" panose="020B0604020202020204" pitchFamily="34" charset="0"/>
                <a:cs typeface="Arial" panose="020B0604020202020204" pitchFamily="34" charset="0"/>
              </a:rPr>
              <a:t>The Web Page is used to display orders which are taken from Android application.</a:t>
            </a:r>
          </a:p>
          <a:p>
            <a:endParaRPr lang="en-IN" sz="2200" dirty="0" smtClean="0">
              <a:latin typeface="Arial" panose="020B0604020202020204" pitchFamily="34" charset="0"/>
              <a:cs typeface="Arial" panose="020B0604020202020204" pitchFamily="34" charset="0"/>
            </a:endParaRPr>
          </a:p>
          <a:p>
            <a:endParaRPr lang="en-IN" sz="22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page"/>
          <p:cNvPicPr>
            <a:picLocks noChangeAspect="1" noChangeArrowheads="1"/>
          </p:cNvPicPr>
          <p:nvPr/>
        </p:nvPicPr>
        <p:blipFill>
          <a:blip r:embed="rId2">
            <a:extLst>
              <a:ext uri="{28A0092B-C50C-407E-A947-70E740481C1C}">
                <a14:useLocalDpi xmlns:a14="http://schemas.microsoft.com/office/drawing/2010/main" val="0"/>
              </a:ext>
            </a:extLst>
          </a:blip>
          <a:srcRect r="2377" b="5537"/>
          <a:stretch>
            <a:fillRect/>
          </a:stretch>
        </p:blipFill>
        <p:spPr bwMode="auto">
          <a:xfrm>
            <a:off x="61942" y="1371601"/>
            <a:ext cx="9082058" cy="492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04804"/>
      </p:ext>
    </p:extLst>
  </p:cSld>
  <p:clrMapOvr>
    <a:masterClrMapping/>
  </p:clrMapOvr>
</p:sld>
</file>

<file path=ppt/theme/theme1.xml><?xml version="1.0" encoding="utf-8"?>
<a:theme xmlns:a="http://schemas.openxmlformats.org/drawingml/2006/main" name="mid sem pre">
  <a:themeElements>
    <a:clrScheme name="AsianPacAmerHerMonth_TP10131490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fontScheme name="AsianPacAmerHerMonth_TP10131490">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none" rtlCol="0">
        <a:spAutoFit/>
      </a:bodyPr>
      <a:lstStyle>
        <a:defPPr>
          <a:defRPr dirty="0" smtClean="0">
            <a:latin typeface="Times New Roman" pitchFamily="18" charset="0"/>
            <a:cs typeface="Times New Roman" pitchFamily="18" charset="0"/>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AsianPacAmerHerMonth_TP10131490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AsianPacAmerHerMonth_TP10131490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AsianPacAmerHerMonth_TP10131490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AsianPacAmerHerMonth_TP10131490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AsianPacAmerHerMonth_TP10131490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AsianPacAmerHerMonth_TP10131490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6E94B2-B947-4291-87A7-963736076A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mid sem pre</Template>
  <TotalTime>3516</TotalTime>
  <Words>839</Words>
  <Application>Microsoft Office PowerPoint</Application>
  <PresentationFormat>On-screen Show (4:3)</PresentationFormat>
  <Paragraphs>77</Paragraphs>
  <Slides>18</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Calibri Light</vt:lpstr>
      <vt:lpstr>Gill Sans MT</vt:lpstr>
      <vt:lpstr>Segoe Light</vt:lpstr>
      <vt:lpstr>Segoe UI</vt:lpstr>
      <vt:lpstr>Times New Roman</vt:lpstr>
      <vt:lpstr>mid sem pre</vt:lpstr>
      <vt:lpstr>Office Theme</vt:lpstr>
      <vt:lpstr>PowerPoint Presentation</vt:lpstr>
      <vt:lpstr>Presentation Outline</vt:lpstr>
      <vt:lpstr>INTRODUCTION</vt:lpstr>
      <vt:lpstr>PowerPoint Presentation</vt:lpstr>
      <vt:lpstr>BLOCK DIAGRAM</vt:lpstr>
      <vt:lpstr>CIRCUIT DIAGRAM</vt:lpstr>
      <vt:lpstr>COMPONENTS USED</vt:lpstr>
      <vt:lpstr>APPLICATION DESIGN</vt:lpstr>
      <vt:lpstr>PowerPoint Presentation</vt:lpstr>
      <vt:lpstr>PowerPoint Presentation</vt:lpstr>
      <vt:lpstr>PowerPoint Presentation</vt:lpstr>
      <vt:lpstr>AGV</vt:lpstr>
      <vt:lpstr>Types of Navigation</vt:lpstr>
      <vt:lpstr>What is Line Follower AGV?</vt:lpstr>
      <vt:lpstr>Components of Line Follower AGV</vt:lpstr>
      <vt:lpstr>PowerPoint Presentation</vt:lpstr>
      <vt:lpstr>Application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dc:creator>
  <cp:lastModifiedBy>Rishabh</cp:lastModifiedBy>
  <cp:revision>862</cp:revision>
  <dcterms:created xsi:type="dcterms:W3CDTF">2012-03-11T03:14:12Z</dcterms:created>
  <dcterms:modified xsi:type="dcterms:W3CDTF">2020-04-17T19:06:23Z</dcterms:modified>
  <cp:version/>
</cp:coreProperties>
</file>