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60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2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FCD0C2-6195-4B22-9089-D2FBF52EE7F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9A3-61BB-47B4-A488-3ABBD4EA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CEE74-A200-4AD6-9865-0794F6CCAEAE}"/>
              </a:ext>
            </a:extLst>
          </p:cNvPr>
          <p:cNvSpPr txBox="1"/>
          <p:nvPr/>
        </p:nvSpPr>
        <p:spPr>
          <a:xfrm>
            <a:off x="3429000" y="419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DATA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EA2D7-0B9B-4652-BD59-246103098DF7}"/>
              </a:ext>
            </a:extLst>
          </p:cNvPr>
          <p:cNvSpPr txBox="1"/>
          <p:nvPr/>
        </p:nvSpPr>
        <p:spPr>
          <a:xfrm>
            <a:off x="3224212" y="1126986"/>
            <a:ext cx="574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(The Million Song Dataset Challenge)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57BF-63B6-4738-8163-6F0AEE43A6A3}"/>
              </a:ext>
            </a:extLst>
          </p:cNvPr>
          <p:cNvSpPr txBox="1"/>
          <p:nvPr/>
        </p:nvSpPr>
        <p:spPr>
          <a:xfrm>
            <a:off x="4781549" y="2296537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00BD9-7A8E-4215-BEDA-C2B6808FE268}"/>
              </a:ext>
            </a:extLst>
          </p:cNvPr>
          <p:cNvSpPr txBox="1"/>
          <p:nvPr/>
        </p:nvSpPr>
        <p:spPr>
          <a:xfrm>
            <a:off x="1620439" y="3527643"/>
            <a:ext cx="8951120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USER 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It specifies the unique user.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SONG 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It specify unique song. every song is represented by different id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TASTE 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It shows the similarities of the songs (like </a:t>
            </a:r>
            <a:r>
              <a:rPr lang="en-US" dirty="0" err="1">
                <a:sym typeface="Wingdings" panose="05000000000000000000" pitchFamily="2" charset="2"/>
              </a:rPr>
              <a:t>rap,sad,romantic</a:t>
            </a:r>
            <a:r>
              <a:rPr lang="en-US" dirty="0">
                <a:sym typeface="Wingdings" panose="05000000000000000000" pitchFamily="2" charset="2"/>
              </a:rPr>
              <a:t>)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ARTISTS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It contains the name of song artists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SONG NAME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Name of the song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VALUE COUNT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No. of times a song played by each user.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615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83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Jairaj Kumar</dc:creator>
  <cp:lastModifiedBy>Jairaj Kumar</cp:lastModifiedBy>
  <cp:revision>4</cp:revision>
  <dcterms:created xsi:type="dcterms:W3CDTF">2021-06-09T18:01:08Z</dcterms:created>
  <dcterms:modified xsi:type="dcterms:W3CDTF">2021-06-09T18:28:36Z</dcterms:modified>
</cp:coreProperties>
</file>