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9422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885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0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746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0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6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32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01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6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532E34-AF04-4EF5-821E-11FD5058D521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32744C7-D13D-4175-A91C-146DF247223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64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Python Programming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Day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62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docs.python.org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Chat-</a:t>
            </a:r>
            <a:r>
              <a:rPr lang="en-US" dirty="0" err="1" smtClean="0"/>
              <a:t>gpt</a:t>
            </a: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W3 school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datacamp.com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python programming tutorial – online free downloaded videos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6833" y="4959927"/>
            <a:ext cx="1862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Thank you.</a:t>
            </a:r>
            <a:endParaRPr lang="en-US" sz="28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555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333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What is Python Programming Language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Python code execution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Interpreter </a:t>
            </a:r>
            <a:r>
              <a:rPr lang="en-US" dirty="0" err="1" smtClean="0"/>
              <a:t>vs</a:t>
            </a:r>
            <a:r>
              <a:rPr lang="en-US" dirty="0" smtClean="0"/>
              <a:t> Compiler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Python 2 </a:t>
            </a:r>
            <a:r>
              <a:rPr lang="en-US" dirty="0" err="1" smtClean="0"/>
              <a:t>vs</a:t>
            </a:r>
            <a:r>
              <a:rPr lang="en-US" dirty="0" smtClean="0"/>
              <a:t> Python 3 key differences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Basics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Python Fundamentals</a:t>
            </a:r>
            <a:endParaRPr lang="en-US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 Control structures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F</a:t>
            </a:r>
            <a:r>
              <a:rPr lang="en-US" dirty="0" smtClean="0"/>
              <a:t>unctions and modules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Advance Python Basics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Lists, tuples, dictionaries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Python </a:t>
            </a:r>
            <a:r>
              <a:rPr lang="en-US" dirty="0"/>
              <a:t>is an interpreted, </a:t>
            </a:r>
            <a:r>
              <a:rPr lang="en-US" dirty="0" smtClean="0"/>
              <a:t>object-oriented, </a:t>
            </a:r>
            <a:r>
              <a:rPr lang="en-US" dirty="0"/>
              <a:t>high-level programming </a:t>
            </a:r>
            <a:r>
              <a:rPr lang="en-US" dirty="0" smtClean="0"/>
              <a:t>language.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K</a:t>
            </a:r>
            <a:r>
              <a:rPr lang="en-US" dirty="0" smtClean="0"/>
              <a:t>nown </a:t>
            </a:r>
            <a:r>
              <a:rPr lang="en-US" dirty="0"/>
              <a:t>for its readability and ease of use, often used in web development, data science, and software </a:t>
            </a:r>
            <a:r>
              <a:rPr lang="en-US" dirty="0" smtClean="0"/>
              <a:t>development.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Source: </a:t>
            </a:r>
            <a:r>
              <a:rPr lang="en-US" dirty="0"/>
              <a:t>G</a:t>
            </a:r>
            <a:r>
              <a:rPr lang="en-US" dirty="0" smtClean="0"/>
              <a:t>oogle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7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code </a:t>
            </a:r>
            <a:r>
              <a:rPr lang="en-US" dirty="0" smtClean="0"/>
              <a:t>execution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96" y="2424545"/>
            <a:ext cx="10010275" cy="2881746"/>
          </a:xfrm>
        </p:spPr>
      </p:pic>
    </p:spTree>
    <p:extLst>
      <p:ext uri="{BB962C8B-B14F-4D97-AF65-F5344CB8AC3E}">
        <p14:creationId xmlns:p14="http://schemas.microsoft.com/office/powerpoint/2010/main" val="628891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721779"/>
              </p:ext>
            </p:extLst>
          </p:nvPr>
        </p:nvGraphicFramePr>
        <p:xfrm>
          <a:off x="1482436" y="719666"/>
          <a:ext cx="8839200" cy="5468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9600"/>
                <a:gridCol w="4419600"/>
              </a:tblGrid>
              <a:tr h="90991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Compiler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sz="2000" b="1" dirty="0" smtClean="0"/>
                        <a:t>Interpreter</a:t>
                      </a:r>
                      <a:endParaRPr lang="en-US" sz="2000" b="1" dirty="0"/>
                    </a:p>
                  </a:txBody>
                  <a:tcPr/>
                </a:tc>
              </a:tr>
              <a:tr h="909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compiler is faster, as conversion occurs before the program executes.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interpreter runs slower as the execution occurs simultaneously.</a:t>
                      </a:r>
                      <a:endParaRPr lang="en-US" dirty="0"/>
                    </a:p>
                  </a:txBody>
                  <a:tcPr/>
                </a:tc>
              </a:tr>
              <a:tr h="909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 are detected during the compilation phase and displayed before the execution of a program.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Errors are identified and reported during the given actual runtime.</a:t>
                      </a:r>
                      <a:endParaRPr lang="en-US" dirty="0"/>
                    </a:p>
                  </a:txBody>
                  <a:tcPr/>
                </a:tc>
              </a:tr>
              <a:tr h="909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Compile code needs to be recompiled to run on different machines.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Interpreted code is more portable as it can run on any machine with the appropriate interpreter.</a:t>
                      </a:r>
                      <a:endParaRPr lang="en-US" dirty="0"/>
                    </a:p>
                  </a:txBody>
                  <a:tcPr/>
                </a:tc>
              </a:tr>
              <a:tr h="909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requires more memory to translate the whole source code at once.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 requires less memory than compiled ones.</a:t>
                      </a:r>
                      <a:endParaRPr lang="en-US" dirty="0"/>
                    </a:p>
                  </a:txBody>
                  <a:tcPr/>
                </a:tc>
              </a:tr>
              <a:tr h="9099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Debugging is more complex due to batch processing of the code.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Debugging is easier due to the line-by-line execution of a code.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3776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2 </a:t>
            </a:r>
            <a:r>
              <a:rPr lang="en-US" dirty="0" err="1"/>
              <a:t>vs</a:t>
            </a:r>
            <a:r>
              <a:rPr lang="en-US" dirty="0"/>
              <a:t> Python </a:t>
            </a:r>
            <a:r>
              <a:rPr lang="en-US" dirty="0" smtClean="0"/>
              <a:t>3, Key </a:t>
            </a:r>
            <a:r>
              <a:rPr lang="en-US" dirty="0"/>
              <a:t>D</a:t>
            </a:r>
            <a:r>
              <a:rPr lang="en-US" dirty="0" smtClean="0"/>
              <a:t>ifferences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 print</a:t>
            </a:r>
            <a:r>
              <a:rPr lang="en-US" b="1" dirty="0">
                <a:solidFill>
                  <a:schemeClr val="tx1"/>
                </a:solidFill>
              </a:rPr>
              <a:t>() </a:t>
            </a:r>
            <a:r>
              <a:rPr lang="en-US" b="1" dirty="0" smtClean="0">
                <a:solidFill>
                  <a:schemeClr val="tx1"/>
                </a:solidFill>
              </a:rPr>
              <a:t>function</a:t>
            </a:r>
            <a:r>
              <a:rPr lang="en-US" dirty="0" smtClean="0">
                <a:solidFill>
                  <a:schemeClr val="tx1"/>
                </a:solidFill>
              </a:rPr>
              <a:t>. The </a:t>
            </a:r>
            <a:r>
              <a:rPr lang="en-US" dirty="0">
                <a:solidFill>
                  <a:schemeClr val="tx1"/>
                </a:solidFill>
              </a:rPr>
              <a:t>print statement in Python 2 has been replaced by the print() function in Python 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tx1"/>
                </a:solidFill>
              </a:rPr>
              <a:t> Integer division</a:t>
            </a:r>
            <a:r>
              <a:rPr lang="en-US" dirty="0" smtClean="0">
                <a:solidFill>
                  <a:schemeClr val="tx1"/>
                </a:solidFill>
              </a:rPr>
              <a:t>. In </a:t>
            </a:r>
            <a:r>
              <a:rPr lang="en-US" dirty="0">
                <a:solidFill>
                  <a:schemeClr val="tx1"/>
                </a:solidFill>
              </a:rPr>
              <a:t>Python 2, when dividing integers, the result was always an integer. In Python3, the result always includes decimals, making integer division more intuitive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Unicode </a:t>
            </a:r>
            <a:r>
              <a:rPr lang="en-US" b="1" dirty="0" smtClean="0">
                <a:solidFill>
                  <a:schemeClr val="tx1"/>
                </a:solidFill>
              </a:rPr>
              <a:t>support. </a:t>
            </a:r>
            <a:r>
              <a:rPr lang="en-US" dirty="0" smtClean="0">
                <a:solidFill>
                  <a:schemeClr val="tx1"/>
                </a:solidFill>
              </a:rPr>
              <a:t>In </a:t>
            </a:r>
            <a:r>
              <a:rPr lang="en-US" dirty="0">
                <a:solidFill>
                  <a:schemeClr val="tx1"/>
                </a:solidFill>
              </a:rPr>
              <a:t>Python 2, every single Unicode string has to be marked with a “u” prefix as it uses ASCII characters by default. By contrast, Python 3 stores strings as Unicode by default, which is more versatile than ASCII strings.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Range </a:t>
            </a:r>
            <a:r>
              <a:rPr lang="en-US" b="1" dirty="0" smtClean="0">
                <a:solidFill>
                  <a:schemeClr val="tx1"/>
                </a:solidFill>
              </a:rPr>
              <a:t>function</a:t>
            </a:r>
            <a:r>
              <a:rPr lang="en-US" dirty="0" smtClean="0">
                <a:solidFill>
                  <a:schemeClr val="tx1"/>
                </a:solidFill>
              </a:rPr>
              <a:t>. The </a:t>
            </a:r>
            <a:r>
              <a:rPr lang="en-US" dirty="0" err="1">
                <a:solidFill>
                  <a:schemeClr val="tx1"/>
                </a:solidFill>
              </a:rPr>
              <a:t>xrange</a:t>
            </a:r>
            <a:r>
              <a:rPr lang="en-US" dirty="0">
                <a:solidFill>
                  <a:schemeClr val="tx1"/>
                </a:solidFill>
              </a:rPr>
              <a:t>() function in Python 2 no longer exists in Python 3. It has been replaced by the range() function, which has improved performance when iterating over sequences</a:t>
            </a:r>
          </a:p>
        </p:txBody>
      </p:sp>
    </p:spTree>
    <p:extLst>
      <p:ext uri="{BB962C8B-B14F-4D97-AF65-F5344CB8AC3E}">
        <p14:creationId xmlns:p14="http://schemas.microsoft.com/office/powerpoint/2010/main" val="3413810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init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Git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–list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Git</a:t>
            </a:r>
            <a:r>
              <a:rPr lang="en-US" dirty="0" smtClean="0"/>
              <a:t> ignore 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Git</a:t>
            </a:r>
            <a:r>
              <a:rPr lang="en-US" dirty="0" smtClean="0"/>
              <a:t> branch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err="1" smtClean="0"/>
              <a:t>Git</a:t>
            </a:r>
            <a:r>
              <a:rPr lang="en-US" dirty="0" smtClean="0"/>
              <a:t> merge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Delete branch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Remote repo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845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Fundamentals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Variables </a:t>
            </a:r>
            <a:r>
              <a:rPr lang="en-US" dirty="0">
                <a:solidFill>
                  <a:schemeClr val="tx1"/>
                </a:solidFill>
              </a:rPr>
              <a:t>and data </a:t>
            </a:r>
            <a:r>
              <a:rPr lang="en-US" dirty="0" smtClean="0">
                <a:solidFill>
                  <a:schemeClr val="tx1"/>
                </a:solidFill>
              </a:rPr>
              <a:t>types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name = “Jack”; string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age = 34; integer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data = []; list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Control structures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if else, if </a:t>
            </a:r>
            <a:r>
              <a:rPr lang="en-US" dirty="0" err="1" smtClean="0">
                <a:solidFill>
                  <a:schemeClr val="tx1"/>
                </a:solidFill>
              </a:rPr>
              <a:t>elif</a:t>
            </a:r>
            <a:r>
              <a:rPr lang="en-US" dirty="0" smtClean="0">
                <a:solidFill>
                  <a:schemeClr val="tx1"/>
                </a:solidFill>
              </a:rPr>
              <a:t> else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for, while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break</a:t>
            </a:r>
            <a:r>
              <a:rPr lang="en-US" smtClean="0">
                <a:solidFill>
                  <a:schemeClr val="tx1"/>
                </a:solidFill>
              </a:rPr>
              <a:t>, continue</a:t>
            </a:r>
            <a:endParaRPr lang="en-US" dirty="0" smtClean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solidFill>
                  <a:schemeClr val="tx1"/>
                </a:solidFill>
              </a:rPr>
              <a:t> Functions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 smtClean="0">
                <a:solidFill>
                  <a:schemeClr val="tx1"/>
                </a:solidFill>
              </a:rPr>
              <a:t>modules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built-in function.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  <a:r>
              <a:rPr lang="en-US" dirty="0" err="1" smtClean="0">
                <a:solidFill>
                  <a:schemeClr val="tx1"/>
                </a:solidFill>
              </a:rPr>
              <a:t>Str</a:t>
            </a:r>
            <a:r>
              <a:rPr lang="en-US" dirty="0" smtClean="0">
                <a:solidFill>
                  <a:schemeClr val="tx1"/>
                </a:solidFill>
              </a:rPr>
              <a:t>(), round(), title(), sum(), </a:t>
            </a:r>
            <a:r>
              <a:rPr lang="en-US" dirty="0" err="1" smtClean="0">
                <a:solidFill>
                  <a:schemeClr val="tx1"/>
                </a:solidFill>
              </a:rPr>
              <a:t>len</a:t>
            </a:r>
            <a:r>
              <a:rPr lang="en-US" dirty="0" smtClean="0">
                <a:solidFill>
                  <a:schemeClr val="tx1"/>
                </a:solidFill>
              </a:rPr>
              <a:t>()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user defined function. </a:t>
            </a:r>
            <a:r>
              <a:rPr lang="en-US" dirty="0" err="1" smtClean="0">
                <a:solidFill>
                  <a:schemeClr val="tx1"/>
                </a:solidFill>
              </a:rPr>
              <a:t>Eg</a:t>
            </a:r>
            <a:r>
              <a:rPr lang="en-US" dirty="0" smtClean="0">
                <a:solidFill>
                  <a:schemeClr val="tx1"/>
                </a:solidFill>
              </a:rPr>
              <a:t>. Functions created by user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43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Python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Lists, tuples, </a:t>
            </a:r>
            <a:r>
              <a:rPr lang="en-US" dirty="0" smtClean="0">
                <a:solidFill>
                  <a:schemeClr val="tx1"/>
                </a:solidFill>
              </a:rPr>
              <a:t>dictionaries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[ ], [23, “animal”, “rose”, c]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( ), (33, 45)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{ }, {key: value}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Lambda </a:t>
            </a:r>
            <a:r>
              <a:rPr lang="en-US" dirty="0" smtClean="0">
                <a:solidFill>
                  <a:schemeClr val="tx1"/>
                </a:solidFill>
              </a:rPr>
              <a:t>functions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anonymous function, </a:t>
            </a:r>
            <a:r>
              <a:rPr lang="en-US" dirty="0">
                <a:solidFill>
                  <a:schemeClr val="tx1"/>
                </a:solidFill>
              </a:rPr>
              <a:t>can take any number of arguments, but can only have one expression</a:t>
            </a:r>
            <a:endParaRPr lang="en-US" dirty="0" smtClean="0">
              <a:solidFill>
                <a:schemeClr val="tx1"/>
              </a:solidFill>
            </a:endParaRP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S</a:t>
            </a:r>
            <a:r>
              <a:rPr lang="en-US" dirty="0" smtClean="0">
                <a:solidFill>
                  <a:schemeClr val="tx1"/>
                </a:solidFill>
              </a:rPr>
              <a:t>yntax: </a:t>
            </a:r>
            <a:r>
              <a:rPr lang="en-US" i="1" dirty="0" smtClean="0">
                <a:solidFill>
                  <a:schemeClr val="tx1"/>
                </a:solidFill>
              </a:rPr>
              <a:t>lambda </a:t>
            </a:r>
            <a:r>
              <a:rPr lang="en-US" i="1" dirty="0">
                <a:solidFill>
                  <a:schemeClr val="tx1"/>
                </a:solidFill>
              </a:rPr>
              <a:t>arguments : </a:t>
            </a:r>
            <a:r>
              <a:rPr lang="en-US" i="1" dirty="0" smtClean="0">
                <a:solidFill>
                  <a:schemeClr val="tx1"/>
                </a:solidFill>
              </a:rPr>
              <a:t>expression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i="1" dirty="0">
                <a:solidFill>
                  <a:schemeClr val="tx1"/>
                </a:solidFill>
              </a:rPr>
              <a:t> </a:t>
            </a:r>
            <a:r>
              <a:rPr lang="en-US" i="1" dirty="0" err="1" smtClean="0">
                <a:solidFill>
                  <a:schemeClr val="tx1"/>
                </a:solidFill>
              </a:rPr>
              <a:t>eg</a:t>
            </a:r>
            <a:r>
              <a:rPr lang="en-US" i="1" dirty="0" smtClean="0">
                <a:solidFill>
                  <a:schemeClr val="tx1"/>
                </a:solidFill>
              </a:rPr>
              <a:t>. add = lambda a, b: a + b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Exception </a:t>
            </a:r>
            <a:r>
              <a:rPr lang="en-US" dirty="0" smtClean="0">
                <a:solidFill>
                  <a:schemeClr val="tx1"/>
                </a:solidFill>
              </a:rPr>
              <a:t>handling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try: except Exception as err: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/>
                </a:solidFill>
              </a:rPr>
              <a:t> Built-in Python Exceptions</a:t>
            </a:r>
          </a:p>
        </p:txBody>
      </p:sp>
    </p:spTree>
    <p:extLst>
      <p:ext uri="{BB962C8B-B14F-4D97-AF65-F5344CB8AC3E}">
        <p14:creationId xmlns:p14="http://schemas.microsoft.com/office/powerpoint/2010/main" val="54451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642</TotalTime>
  <Words>541</Words>
  <Application>Microsoft Office PowerPoint</Application>
  <PresentationFormat>Widescreen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Wingdings</vt:lpstr>
      <vt:lpstr>Retrospect</vt:lpstr>
      <vt:lpstr>Python Programming</vt:lpstr>
      <vt:lpstr>Content</vt:lpstr>
      <vt:lpstr>PowerPoint Presentation</vt:lpstr>
      <vt:lpstr>Python code execution</vt:lpstr>
      <vt:lpstr>PowerPoint Presentation</vt:lpstr>
      <vt:lpstr>Python 2 vs Python 3, Key Differences</vt:lpstr>
      <vt:lpstr>Git Basics</vt:lpstr>
      <vt:lpstr>Python Fundamentals</vt:lpstr>
      <vt:lpstr>Advanced Python Basics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Programming</dc:title>
  <dc:creator>Dell</dc:creator>
  <cp:lastModifiedBy>Dell</cp:lastModifiedBy>
  <cp:revision>28</cp:revision>
  <dcterms:created xsi:type="dcterms:W3CDTF">2025-03-16T17:14:05Z</dcterms:created>
  <dcterms:modified xsi:type="dcterms:W3CDTF">2025-03-18T15:59:18Z</dcterms:modified>
</cp:coreProperties>
</file>